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56" r:id="rId1"/>
  </p:sldMasterIdLst>
  <p:notesMasterIdLst>
    <p:notesMasterId r:id="rId14"/>
  </p:notesMasterIdLst>
  <p:sldIdLst>
    <p:sldId id="256" r:id="rId2"/>
    <p:sldId id="264" r:id="rId3"/>
    <p:sldId id="265" r:id="rId4"/>
    <p:sldId id="266" r:id="rId5"/>
    <p:sldId id="267" r:id="rId6"/>
    <p:sldId id="270" r:id="rId7"/>
    <p:sldId id="271" r:id="rId8"/>
    <p:sldId id="268" r:id="rId9"/>
    <p:sldId id="274" r:id="rId10"/>
    <p:sldId id="275" r:id="rId11"/>
    <p:sldId id="273" r:id="rId12"/>
    <p:sldId id="269" r:id="rId13"/>
  </p:sldIdLst>
  <p:sldSz cx="9144000" cy="5143500" type="screen16x9"/>
  <p:notesSz cx="5143500" cy="9144000"/>
  <p:embeddedFontLst>
    <p:embeddedFont>
      <p:font typeface="Inter" panose="020B0604020202020204" charset="0"/>
      <p:regular r:id="rId15"/>
    </p:embeddedFont>
  </p:embeddedFontLst>
  <p:defaultTextStyle>
    <a:defPPr rtl="0">
      <a:defRPr lang="it-IT"/>
    </a:defPPr>
    <a:lvl1pPr marL="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8" d="100"/>
          <a:sy n="78" d="100"/>
        </p:scale>
        <p:origin x="81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674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05258" y="308609"/>
            <a:ext cx="6731522" cy="246888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it-IT" sz="4500" b="1" i="0" spc="75" baseline="0">
                <a:solidFill>
                  <a:srgbClr val="071D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it-IT" dirty="0"/>
              <a:t>Fare clic per inserire il titolo 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1" y="569064"/>
            <a:ext cx="4574436" cy="4574436"/>
            <a:chOff x="0" y="12289"/>
            <a:chExt cx="3550" cy="3551"/>
          </a:xfrm>
        </p:grpSpPr>
        <p:sp>
          <p:nvSpPr>
            <p:cNvPr id="10" name="Figura a mano libera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sz="1350" dirty="0"/>
            </a:p>
          </p:txBody>
        </p:sp>
        <p:sp>
          <p:nvSpPr>
            <p:cNvPr id="11" name="Figura a mano libera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sz="1350" dirty="0"/>
            </a:p>
          </p:txBody>
        </p:sp>
        <p:sp>
          <p:nvSpPr>
            <p:cNvPr id="12" name="Figura a mano libera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sz="1350" dirty="0"/>
            </a:p>
          </p:txBody>
        </p:sp>
      </p:grp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732020" y="2962656"/>
            <a:ext cx="1600200" cy="2994"/>
          </a:xfrm>
          <a:prstGeom prst="line">
            <a:avLst/>
          </a:prstGeom>
          <a:ln w="10160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ttangolo 2">
            <a:extLst>
              <a:ext uri="{FF2B5EF4-FFF2-40B4-BE49-F238E27FC236}">
                <a16:creationId xmlns:a16="http://schemas.microsoft.com/office/drawing/2014/main" id="{D4CFC69F-D110-D92A-0A37-B488B8008FC5}"/>
              </a:ext>
            </a:extLst>
          </p:cNvPr>
          <p:cNvSpPr/>
          <p:nvPr/>
        </p:nvSpPr>
        <p:spPr>
          <a:xfrm>
            <a:off x="5413572" y="1"/>
            <a:ext cx="3730428" cy="9589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D3F162A-2F0F-059D-B54B-A1474063E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86" y="0"/>
            <a:ext cx="8494614" cy="110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23036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to del titolo e tabell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CF555767-B3D8-BD57-1D42-7F6E1E668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2925099"/>
            <a:ext cx="2219420" cy="2219420"/>
            <a:chOff x="0" y="12289"/>
            <a:chExt cx="3550" cy="3551"/>
          </a:xfrm>
        </p:grpSpPr>
        <p:sp>
          <p:nvSpPr>
            <p:cNvPr id="9" name="Figura a mano libera 13">
              <a:extLst>
                <a:ext uri="{FF2B5EF4-FFF2-40B4-BE49-F238E27FC236}">
                  <a16:creationId xmlns:a16="http://schemas.microsoft.com/office/drawing/2014/main" id="{BC972B6D-098C-52F6-E990-52623B36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Figura a mano libera 14">
              <a:extLst>
                <a:ext uri="{FF2B5EF4-FFF2-40B4-BE49-F238E27FC236}">
                  <a16:creationId xmlns:a16="http://schemas.microsoft.com/office/drawing/2014/main" id="{3F0D3EE3-9A8C-531D-1EEE-1AFAB9F3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1D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Figura a mano libera 15">
              <a:extLst>
                <a:ext uri="{FF2B5EF4-FFF2-40B4-BE49-F238E27FC236}">
                  <a16:creationId xmlns:a16="http://schemas.microsoft.com/office/drawing/2014/main" id="{A2BE192C-1768-890B-EC1B-5ED6E1F8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Tito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6057" y="3496288"/>
            <a:ext cx="5952173" cy="103557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it-IT" sz="3000" b="1" i="0">
                <a:solidFill>
                  <a:srgbClr val="071D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it-IT" dirty="0"/>
              <a:t>Fare clic per inserire il titolo 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753201" y="4734878"/>
            <a:ext cx="1600200" cy="2994"/>
          </a:xfrm>
          <a:prstGeom prst="line">
            <a:avLst/>
          </a:prstGeom>
          <a:ln w="101600">
            <a:solidFill>
              <a:srgbClr val="071D4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Segnaposto contenuto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2914" y="438004"/>
            <a:ext cx="2118836" cy="2999295"/>
          </a:xfrm>
        </p:spPr>
        <p:txBody>
          <a:bodyPr lIns="0" tIns="274320" rtlCol="0">
            <a:normAutofit/>
          </a:bodyPr>
          <a:lstStyle>
            <a:lvl1pPr marL="0" indent="0">
              <a:spcBef>
                <a:spcPts val="1350"/>
              </a:spcBef>
              <a:buFont typeface="Arial" panose="020B0604020202020204" pitchFamily="34" charset="0"/>
              <a:buNone/>
              <a:defRPr lang="it-IT" sz="13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spcBef>
                <a:spcPts val="1350"/>
              </a:spcBef>
              <a:buNone/>
              <a:defRPr lang="it-IT" sz="13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>
              <a:spcBef>
                <a:spcPts val="1350"/>
              </a:spcBef>
              <a:buNone/>
              <a:defRPr lang="it-IT" sz="13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0">
              <a:spcBef>
                <a:spcPts val="1350"/>
              </a:spcBef>
              <a:buNone/>
              <a:defRPr lang="it-IT" sz="13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>
              <a:spcBef>
                <a:spcPts val="1350"/>
              </a:spcBef>
              <a:buNone/>
              <a:defRPr lang="it-IT" sz="13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753201" y="438004"/>
            <a:ext cx="5945029" cy="2999295"/>
          </a:xfrm>
        </p:spPr>
        <p:txBody>
          <a:bodyPr lIns="0" rtlCol="0">
            <a:normAutofit/>
          </a:bodyPr>
          <a:lstStyle>
            <a:lvl1pPr marL="0" indent="0">
              <a:spcBef>
                <a:spcPts val="1350"/>
              </a:spcBef>
              <a:buNone/>
              <a:defRPr lang="it-IT" sz="13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spcBef>
                <a:spcPts val="450"/>
              </a:spcBef>
              <a:defRPr lang="it-IT" sz="13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spcBef>
                <a:spcPts val="1350"/>
              </a:spcBef>
              <a:defRPr lang="it-IT" sz="13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spcBef>
                <a:spcPts val="1350"/>
              </a:spcBef>
              <a:defRPr lang="it-IT" sz="13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spcBef>
                <a:spcPts val="1350"/>
              </a:spcBef>
              <a:defRPr lang="it-IT" sz="13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  <a:lvl1pPr>
              <a:defRPr sz="7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94A09A9-5501-47C1-A89A-A340965A2BE2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it-IT"/>
            </a:defPPr>
            <a:lvl1pPr>
              <a:defRPr sz="7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it-IT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136D846-297B-9BC3-969D-7DFB4E3277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30"/>
          <a:stretch>
            <a:fillRect/>
          </a:stretch>
        </p:blipFill>
        <p:spPr bwMode="auto">
          <a:xfrm>
            <a:off x="6985450" y="4633962"/>
            <a:ext cx="2164619" cy="50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91439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due contenut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o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652530" y="0"/>
            <a:ext cx="2493906" cy="2493906"/>
            <a:chOff x="0" y="12289"/>
            <a:chExt cx="3550" cy="3551"/>
          </a:xfrm>
        </p:grpSpPr>
        <p:sp>
          <p:nvSpPr>
            <p:cNvPr id="12" name="Figura a mano libera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Figura a mano libera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Figura a mano libera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Tito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5770" y="148806"/>
            <a:ext cx="8229600" cy="1180738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it-IT" sz="3000" b="1" i="0">
                <a:solidFill>
                  <a:srgbClr val="071D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it-IT" dirty="0"/>
              <a:t>Fare clic per inserire il titolo 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5770" y="1611630"/>
            <a:ext cx="1600200" cy="2994"/>
          </a:xfrm>
          <a:prstGeom prst="line">
            <a:avLst/>
          </a:prstGeom>
          <a:ln w="101600">
            <a:solidFill>
              <a:srgbClr val="071D4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6642" y="2007393"/>
            <a:ext cx="4310063" cy="2698103"/>
          </a:xfrm>
        </p:spPr>
        <p:txBody>
          <a:bodyPr lIns="0" rtlCol="0">
            <a:normAutofit/>
          </a:bodyPr>
          <a:lstStyle>
            <a:lvl1pPr marL="0" indent="0">
              <a:spcBef>
                <a:spcPts val="1350"/>
              </a:spcBef>
              <a:buNone/>
              <a:defRPr lang="it-IT" sz="13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spcBef>
                <a:spcPts val="450"/>
              </a:spcBef>
              <a:defRPr lang="it-IT" sz="13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spcBef>
                <a:spcPts val="1350"/>
              </a:spcBef>
              <a:defRPr lang="it-IT" sz="13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spcBef>
                <a:spcPts val="1350"/>
              </a:spcBef>
              <a:defRPr lang="it-IT" sz="13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spcBef>
                <a:spcPts val="1350"/>
              </a:spcBef>
              <a:defRPr lang="it-IT" sz="13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7" name="Segnaposto contenuto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715000" y="2007393"/>
            <a:ext cx="2960370" cy="2698103"/>
          </a:xfrm>
        </p:spPr>
        <p:txBody>
          <a:bodyPr lIns="0" rtlCol="0">
            <a:normAutofit/>
          </a:bodyPr>
          <a:lstStyle>
            <a:lvl1pPr marL="257175" indent="-257175">
              <a:spcBef>
                <a:spcPts val="1350"/>
              </a:spcBef>
              <a:buFont typeface="Arial" panose="020B0604020202020204" pitchFamily="34" charset="0"/>
              <a:buChar char="•"/>
              <a:defRPr lang="it-IT" sz="13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spcBef>
                <a:spcPts val="1350"/>
              </a:spcBef>
              <a:defRPr lang="it-IT" sz="13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spcBef>
                <a:spcPts val="1350"/>
              </a:spcBef>
              <a:defRPr lang="it-IT" sz="13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spcBef>
                <a:spcPts val="1350"/>
              </a:spcBef>
              <a:defRPr lang="it-IT" sz="13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spcBef>
                <a:spcPts val="1350"/>
              </a:spcBef>
              <a:defRPr lang="it-IT" sz="13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it-IT"/>
            </a:defPPr>
            <a:lvl1pPr>
              <a:defRPr sz="7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  <a:lvl1pPr>
              <a:defRPr sz="7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94A09A9-5501-47C1-A89A-A340965A2BE2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3729502-76DC-ED5C-6C83-996222B5CB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30"/>
          <a:stretch>
            <a:fillRect/>
          </a:stretch>
        </p:blipFill>
        <p:spPr bwMode="auto">
          <a:xfrm>
            <a:off x="6985450" y="4633962"/>
            <a:ext cx="2164619" cy="50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00910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la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o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5770" y="151800"/>
            <a:ext cx="8229600" cy="1177744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it-IT" sz="3000" b="1" i="0">
                <a:solidFill>
                  <a:srgbClr val="071D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it-IT" dirty="0"/>
              <a:t>Fare clic per inserire il titolo </a:t>
            </a:r>
          </a:p>
        </p:txBody>
      </p:sp>
      <p:sp>
        <p:nvSpPr>
          <p:cNvPr id="9" name="Segnaposto tabella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45770" y="1971472"/>
            <a:ext cx="8229600" cy="2727555"/>
          </a:xfrm>
        </p:spPr>
        <p:txBody>
          <a:bodyPr rtlCol="0">
            <a:noAutofit/>
          </a:bodyPr>
          <a:lstStyle>
            <a:lvl1pPr>
              <a:defRPr lang="it-IT" sz="15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en-GB"/>
              <a:t>Click icon to add table</a:t>
            </a:r>
            <a:endParaRPr lang="it-IT"/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  <a:lvl1pPr>
              <a:defRPr sz="7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94A09A9-5501-47C1-A89A-A340965A2BE2}" type="slidenum">
              <a:rPr lang="it-IT" smtClean="0"/>
              <a:pPr/>
              <a:t>‹N›</a:t>
            </a:fld>
            <a:endParaRPr lang="it-IT" sz="750" dirty="0"/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it-IT"/>
            </a:defPPr>
            <a:lvl1pPr>
              <a:defRPr sz="7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it-IT" sz="750" dirty="0"/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5770" y="1611630"/>
            <a:ext cx="1600200" cy="2994"/>
          </a:xfrm>
          <a:prstGeom prst="line">
            <a:avLst/>
          </a:prstGeom>
          <a:ln w="101600">
            <a:solidFill>
              <a:srgbClr val="071D4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2">
            <a:extLst>
              <a:ext uri="{FF2B5EF4-FFF2-40B4-BE49-F238E27FC236}">
                <a16:creationId xmlns:a16="http://schemas.microsoft.com/office/drawing/2014/main" id="{478B5C08-55AD-0F6A-CC51-16FE8F35F3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30"/>
          <a:stretch>
            <a:fillRect/>
          </a:stretch>
        </p:blipFill>
        <p:spPr bwMode="auto">
          <a:xfrm>
            <a:off x="6985450" y="4633962"/>
            <a:ext cx="2164619" cy="50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98846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5770" y="308609"/>
            <a:ext cx="4114800" cy="246888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it-IT" sz="4050" b="1" i="0" spc="75" baseline="0">
                <a:solidFill>
                  <a:srgbClr val="071D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it-IT" dirty="0"/>
              <a:t>Fare clic per inserire il titolo 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4569564" y="0"/>
            <a:ext cx="4574436" cy="4574436"/>
            <a:chOff x="0" y="12289"/>
            <a:chExt cx="3550" cy="3551"/>
          </a:xfrm>
        </p:grpSpPr>
        <p:sp>
          <p:nvSpPr>
            <p:cNvPr id="10" name="Figura a mano libera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Figura a mano libera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Figura a mano libera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8" name="Segnaposto testo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5770" y="3412164"/>
            <a:ext cx="4114800" cy="123444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it-IT" sz="1500" b="1" i="0">
                <a:solidFill>
                  <a:srgbClr val="0092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it-IT" sz="3000"/>
            </a:lvl2pPr>
            <a:lvl3pPr>
              <a:defRPr lang="it-IT" sz="3000"/>
            </a:lvl3pPr>
            <a:lvl4pPr>
              <a:defRPr lang="it-IT" sz="3000"/>
            </a:lvl4pPr>
            <a:lvl5pPr>
              <a:defRPr lang="it-IT" sz="3000"/>
            </a:lvl5pPr>
          </a:lstStyle>
          <a:p>
            <a:pPr lvl="0" rtl="0"/>
            <a:r>
              <a:rPr lang="it-IT" dirty="0"/>
              <a:t>Fare clic per inserire il testo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58B149C6-5AAC-B8E5-5411-EA38821F6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5770" y="2962656"/>
            <a:ext cx="1600200" cy="2994"/>
          </a:xfrm>
          <a:prstGeom prst="line">
            <a:avLst/>
          </a:prstGeom>
          <a:ln w="101600">
            <a:solidFill>
              <a:srgbClr val="071D4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8778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olo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5770" y="1568594"/>
            <a:ext cx="4114800" cy="1208895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it-IT" sz="4050" b="1" i="0" spc="75" baseline="0">
                <a:solidFill>
                  <a:srgbClr val="071D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it-IT" dirty="0"/>
              <a:t>Fare clic per inserire il titolo 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4569564" y="0"/>
            <a:ext cx="4574436" cy="4574436"/>
            <a:chOff x="0" y="12289"/>
            <a:chExt cx="3550" cy="3551"/>
          </a:xfrm>
        </p:grpSpPr>
        <p:sp>
          <p:nvSpPr>
            <p:cNvPr id="10" name="Figura a mano libera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Figura a mano libera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Figura a mano libera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58B149C6-5AAC-B8E5-5411-EA38821F6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5770" y="2962656"/>
            <a:ext cx="1600200" cy="2994"/>
          </a:xfrm>
          <a:prstGeom prst="line">
            <a:avLst/>
          </a:prstGeom>
          <a:ln w="101600">
            <a:solidFill>
              <a:srgbClr val="071D4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BE734F0-2DDD-AF70-F13D-F9E4C19294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06916" y="3574906"/>
            <a:ext cx="4530168" cy="435599"/>
          </a:xfrm>
        </p:spPr>
        <p:txBody>
          <a:bodyPr rtlCol="0">
            <a:noAutofit/>
          </a:bodyPr>
          <a:lstStyle>
            <a:defPPr>
              <a:defRPr lang="it-IT"/>
            </a:defPPr>
            <a:lvl1pPr>
              <a:buNone/>
              <a:defRPr sz="1500" b="1">
                <a:solidFill>
                  <a:srgbClr val="0092CC"/>
                </a:solidFill>
              </a:defRPr>
            </a:lvl1pPr>
          </a:lstStyle>
          <a:p>
            <a:pPr algn="ctr" rtl="0"/>
            <a:r>
              <a:rPr lang="it-IT" sz="1800" dirty="0"/>
              <a:t>CAMERA DI COMMERCIO DELL’EMILIA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55FC067-7CB6-1AEB-BC84-BED3EE9AE2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88"/>
          <a:stretch>
            <a:fillRect/>
          </a:stretch>
        </p:blipFill>
        <p:spPr bwMode="auto">
          <a:xfrm>
            <a:off x="2231250" y="3933151"/>
            <a:ext cx="4681502" cy="110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2795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806C6F65-35CD-D64B-992A-0C1C1E003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72025" y="0"/>
            <a:ext cx="4371974" cy="2426702"/>
            <a:chOff x="5612972" y="1"/>
            <a:chExt cx="6615961" cy="3672246"/>
          </a:xfrm>
        </p:grpSpPr>
        <p:sp>
          <p:nvSpPr>
            <p:cNvPr id="7" name="Forma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sz="13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Figura a mano libera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sz="13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Figura a mano libera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sz="13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Figura a mano libera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sz="13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Figura a mano libera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sz="13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2" name="Titolo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5771" y="142180"/>
            <a:ext cx="5090810" cy="119513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it-IT" sz="3000" b="1" i="0" spc="38" baseline="0">
                <a:solidFill>
                  <a:srgbClr val="071D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it-IT" dirty="0"/>
              <a:t>Fare clic per inserire il titolo </a:t>
            </a:r>
          </a:p>
        </p:txBody>
      </p:sp>
      <p:sp>
        <p:nvSpPr>
          <p:cNvPr id="2" name="Segnaposto contenuto 5">
            <a:extLst>
              <a:ext uri="{FF2B5EF4-FFF2-40B4-BE49-F238E27FC236}">
                <a16:creationId xmlns:a16="http://schemas.microsoft.com/office/drawing/2014/main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5770" y="1711439"/>
            <a:ext cx="5090810" cy="2781388"/>
          </a:xfrm>
        </p:spPr>
        <p:txBody>
          <a:bodyPr lIns="0" tIns="228600" rIns="0" bIns="0" rtlCol="0">
            <a:normAutofit/>
          </a:bodyPr>
          <a:lstStyle>
            <a:lvl1pPr marL="212598" indent="-212598">
              <a:lnSpc>
                <a:spcPct val="8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lang="it-IT" sz="1800" b="1" i="0" kern="1200" dirty="0">
                <a:solidFill>
                  <a:srgbClr val="0092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indent="-212598">
              <a:spcBef>
                <a:spcPts val="450"/>
              </a:spcBef>
              <a:defRPr lang="it-IT" sz="15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indent="-212598">
              <a:spcBef>
                <a:spcPts val="1350"/>
              </a:spcBef>
              <a:defRPr lang="it-IT" sz="15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indent="-212598">
              <a:spcBef>
                <a:spcPts val="1350"/>
              </a:spcBef>
              <a:defRPr lang="it-IT" sz="15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indent="-212598">
              <a:spcBef>
                <a:spcPts val="1350"/>
              </a:spcBef>
              <a:defRPr lang="it-IT" sz="15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rtl="0"/>
            <a:r>
              <a:rPr lang="it-IT" dirty="0"/>
              <a:t>Fai clic per aggiungere contenuto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sp>
        <p:nvSpPr>
          <p:cNvPr id="43" name="Segnaposto numero diapositiva 42">
            <a:extLst>
              <a:ext uri="{FF2B5EF4-FFF2-40B4-BE49-F238E27FC236}">
                <a16:creationId xmlns:a16="http://schemas.microsoft.com/office/drawing/2014/main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>
            <a:defPPr>
              <a:defRPr lang="it-IT"/>
            </a:defPPr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94A09A9-5501-47C1-A89A-A340965A2BE2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42" name="Segnaposto data 41">
            <a:extLst>
              <a:ext uri="{FF2B5EF4-FFF2-40B4-BE49-F238E27FC236}">
                <a16:creationId xmlns:a16="http://schemas.microsoft.com/office/drawing/2014/main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/>
          <a:lstStyle>
            <a:defPPr>
              <a:defRPr lang="it-IT"/>
            </a:defPPr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it-IT" dirty="0"/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979826C1-7A52-DA25-F422-EE62DED7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5770" y="1611630"/>
            <a:ext cx="1597914" cy="0"/>
          </a:xfrm>
          <a:prstGeom prst="line">
            <a:avLst/>
          </a:prstGeom>
          <a:ln w="101600">
            <a:solidFill>
              <a:srgbClr val="071D4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BA91C3B3-AB9E-6E06-EFC7-B53CFB5471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30"/>
          <a:stretch>
            <a:fillRect/>
          </a:stretch>
        </p:blipFill>
        <p:spPr bwMode="auto">
          <a:xfrm>
            <a:off x="6985450" y="4633962"/>
            <a:ext cx="2164619" cy="50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1465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sezion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5160407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 rtlCol="0">
            <a:noAutofit/>
          </a:bodyPr>
          <a:lstStyle>
            <a:lvl1pPr marL="0" indent="0" algn="ctr">
              <a:buNone/>
              <a:defRPr lang="it-IT" sz="135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en-GB"/>
              <a:t>Click icon to add picture</a:t>
            </a:r>
            <a:endParaRPr lang="it-IT"/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32020" y="333700"/>
            <a:ext cx="4108109" cy="246888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it-IT" sz="4050" b="1" i="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it-IT"/>
              <a:t>Fare clic per inserire il titolo 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32020" y="2963882"/>
            <a:ext cx="1600200" cy="75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DB40DD2-F354-683F-41D6-7662144716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30"/>
          <a:stretch>
            <a:fillRect/>
          </a:stretch>
        </p:blipFill>
        <p:spPr bwMode="auto">
          <a:xfrm>
            <a:off x="6985450" y="4633962"/>
            <a:ext cx="2164619" cy="50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52199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>
          <p15:clr>
            <a:srgbClr val="FBAE40"/>
          </p15:clr>
        </p15:guide>
        <p15:guide id="4" pos="4560">
          <p15:clr>
            <a:srgbClr val="FBAE40"/>
          </p15:clr>
        </p15:guide>
        <p15:guide id="8" orient="horz" pos="184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24876" y="322897"/>
            <a:ext cx="4114800" cy="246888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it-IT" sz="4050" b="1" i="0" spc="75" baseline="0">
                <a:solidFill>
                  <a:srgbClr val="071D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it-IT" dirty="0"/>
              <a:t>Fare clic per inserire il titolo </a:t>
            </a:r>
          </a:p>
        </p:txBody>
      </p:sp>
      <p:sp>
        <p:nvSpPr>
          <p:cNvPr id="6" name="Segnaposto immagine 5">
            <a:extLst>
              <a:ext uri="{FF2B5EF4-FFF2-40B4-BE49-F238E27FC236}">
                <a16:creationId xmlns:a16="http://schemas.microsoft.com/office/drawing/2014/main" id="{A9973BC6-F6E5-0B3B-C8AB-0AC4020D4E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8335"/>
            <a:ext cx="4343400" cy="5160170"/>
          </a:xfrm>
        </p:spPr>
        <p:txBody>
          <a:bodyPr rtlCol="0">
            <a:normAutofit/>
          </a:bodyPr>
          <a:lstStyle>
            <a:lvl1pPr marL="0" indent="0" algn="ctr">
              <a:buNone/>
              <a:defRPr lang="it-IT" sz="13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en-GB"/>
              <a:t>Click icon to add picture</a:t>
            </a:r>
            <a:endParaRPr lang="it-IT"/>
          </a:p>
        </p:txBody>
      </p:sp>
      <p:sp>
        <p:nvSpPr>
          <p:cNvPr id="18" name="Segnaposto testo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4876" y="3426452"/>
            <a:ext cx="4114800" cy="123444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it-IT" sz="1500" b="1" i="0">
                <a:solidFill>
                  <a:srgbClr val="0092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it-IT" sz="3000"/>
            </a:lvl2pPr>
            <a:lvl3pPr>
              <a:defRPr lang="it-IT" sz="3000"/>
            </a:lvl3pPr>
            <a:lvl4pPr>
              <a:defRPr lang="it-IT" sz="3000"/>
            </a:lvl4pPr>
            <a:lvl5pPr>
              <a:defRPr lang="it-IT" sz="3000"/>
            </a:lvl5pPr>
          </a:lstStyle>
          <a:p>
            <a:pPr lvl="0" rtl="0"/>
            <a:r>
              <a:rPr lang="it-IT"/>
              <a:t>Fare clic per inserire il testo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29169ED6-4B82-6844-119F-AC15CDF2D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732020" y="2962656"/>
            <a:ext cx="1600200" cy="2994"/>
          </a:xfrm>
          <a:prstGeom prst="line">
            <a:avLst/>
          </a:prstGeom>
          <a:ln w="101600">
            <a:solidFill>
              <a:srgbClr val="071D4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BA3ECB3-CFF2-64CB-31A8-0F1214AA3B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30"/>
          <a:stretch>
            <a:fillRect/>
          </a:stretch>
        </p:blipFill>
        <p:spPr bwMode="auto">
          <a:xfrm>
            <a:off x="6985450" y="4633962"/>
            <a:ext cx="2164619" cy="50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40136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epilogo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5770" y="1611630"/>
            <a:ext cx="1600200" cy="2994"/>
          </a:xfrm>
          <a:prstGeom prst="line">
            <a:avLst/>
          </a:prstGeom>
          <a:ln w="101600">
            <a:solidFill>
              <a:srgbClr val="071D4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uppo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2925099"/>
            <a:ext cx="2219420" cy="2219420"/>
            <a:chOff x="0" y="12289"/>
            <a:chExt cx="3550" cy="3551"/>
          </a:xfrm>
        </p:grpSpPr>
        <p:sp>
          <p:nvSpPr>
            <p:cNvPr id="11" name="Figura a mano libera 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Figura a mano libera 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Figura a mano libera 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2" name="Titolo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5770" y="77157"/>
            <a:ext cx="8155305" cy="1260154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it-IT" sz="3000" b="1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it-IT" dirty="0"/>
              <a:t>Fare clic per inserire il titolo </a:t>
            </a:r>
          </a:p>
        </p:txBody>
      </p:sp>
      <p:sp>
        <p:nvSpPr>
          <p:cNvPr id="2" name="Segnaposto contenuto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35464" y="1711506"/>
            <a:ext cx="7065611" cy="2774496"/>
          </a:xfrm>
        </p:spPr>
        <p:txBody>
          <a:bodyPr lIns="0" tIns="228600" rIns="0" bIns="0" rtlCol="0">
            <a:normAutofit/>
          </a:bodyPr>
          <a:lstStyle>
            <a:lvl1pPr marL="212598" indent="-212598">
              <a:spcBef>
                <a:spcPts val="1350"/>
              </a:spcBef>
              <a:buFont typeface="Arial" panose="020B0604020202020204" pitchFamily="34" charset="0"/>
              <a:buChar char="•"/>
              <a:defRPr lang="it-IT" sz="13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indent="-212598">
              <a:spcBef>
                <a:spcPts val="1350"/>
              </a:spcBef>
              <a:defRPr lang="it-IT" sz="13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indent="-212598">
              <a:spcBef>
                <a:spcPts val="1350"/>
              </a:spcBef>
              <a:defRPr lang="it-IT" sz="13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indent="-212598">
              <a:spcBef>
                <a:spcPts val="1350"/>
              </a:spcBef>
              <a:defRPr lang="it-IT" sz="13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indent="-212598">
              <a:spcBef>
                <a:spcPts val="1350"/>
              </a:spcBef>
              <a:defRPr lang="it-IT" sz="13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rtl="0"/>
            <a:r>
              <a:rPr lang="it-IT" dirty="0"/>
              <a:t>Fai clic per aggiungere contenuto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>
            <a:defPPr>
              <a:defRPr lang="it-IT"/>
            </a:defPPr>
            <a:lvl1pPr>
              <a:defRPr sz="7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94A09A9-5501-47C1-A89A-A340965A2BE2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 rtlCol="0"/>
          <a:lstStyle>
            <a:defPPr>
              <a:defRPr lang="it-IT"/>
            </a:defPPr>
            <a:lvl1pPr>
              <a:defRPr sz="7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it-IT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0EF03E-65EC-D49F-2E8F-706974A9D7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30"/>
          <a:stretch>
            <a:fillRect/>
          </a:stretch>
        </p:blipFill>
        <p:spPr bwMode="auto">
          <a:xfrm>
            <a:off x="6985450" y="4633962"/>
            <a:ext cx="2164619" cy="50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989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2428" y="308609"/>
            <a:ext cx="4114800" cy="246888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it-IT" sz="4050" b="1" i="0" spc="75" baseline="0">
                <a:solidFill>
                  <a:srgbClr val="071D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it-IT"/>
              <a:t>Fare clic per inserire il titolo 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1" y="569064"/>
            <a:ext cx="4574436" cy="4574436"/>
            <a:chOff x="0" y="12289"/>
            <a:chExt cx="3550" cy="3551"/>
          </a:xfrm>
        </p:grpSpPr>
        <p:sp>
          <p:nvSpPr>
            <p:cNvPr id="10" name="Figura a mano libera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Figura a mano libera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Figura a mano libera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732020" y="2962656"/>
            <a:ext cx="1600200" cy="2994"/>
          </a:xfrm>
          <a:prstGeom prst="line">
            <a:avLst/>
          </a:prstGeom>
          <a:ln w="101600">
            <a:solidFill>
              <a:srgbClr val="071D4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Segnaposto testo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32429" y="3412164"/>
            <a:ext cx="4114800" cy="123444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it-IT" sz="1500" b="1" i="0">
                <a:solidFill>
                  <a:srgbClr val="0092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it-IT" sz="3000"/>
            </a:lvl2pPr>
            <a:lvl3pPr>
              <a:defRPr lang="it-IT" sz="3000"/>
            </a:lvl3pPr>
            <a:lvl4pPr>
              <a:defRPr lang="it-IT" sz="3000"/>
            </a:lvl4pPr>
            <a:lvl5pPr>
              <a:defRPr lang="it-IT" sz="3000"/>
            </a:lvl5pPr>
          </a:lstStyle>
          <a:p>
            <a:pPr lvl="0" rtl="0"/>
            <a:r>
              <a:rPr lang="it-IT"/>
              <a:t>Fare clic per inserire il testo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AE13CF-583C-C7CB-50F2-F92F6B86EA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30"/>
          <a:stretch>
            <a:fillRect/>
          </a:stretch>
        </p:blipFill>
        <p:spPr bwMode="auto">
          <a:xfrm>
            <a:off x="6985450" y="4633962"/>
            <a:ext cx="2164619" cy="50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80366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due contenuti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o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652530" y="0"/>
            <a:ext cx="2493906" cy="2493906"/>
            <a:chOff x="0" y="12289"/>
            <a:chExt cx="3550" cy="3551"/>
          </a:xfrm>
        </p:grpSpPr>
        <p:sp>
          <p:nvSpPr>
            <p:cNvPr id="12" name="Figura a mano libera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Figura a mano libera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Figura a mano libera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Tito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5770" y="208597"/>
            <a:ext cx="7333774" cy="1120947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it-IT" sz="3000" b="1" i="0">
                <a:solidFill>
                  <a:srgbClr val="071D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it-IT" dirty="0"/>
              <a:t>Fare clic per inserire il titolo </a:t>
            </a:r>
          </a:p>
        </p:txBody>
      </p:sp>
      <p:sp>
        <p:nvSpPr>
          <p:cNvPr id="2" name="Segnaposto contenuto 5">
            <a:extLst>
              <a:ext uri="{FF2B5EF4-FFF2-40B4-BE49-F238E27FC236}">
                <a16:creationId xmlns:a16="http://schemas.microsoft.com/office/drawing/2014/main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5771" y="2007393"/>
            <a:ext cx="3368120" cy="2698103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350"/>
              </a:spcBef>
              <a:buFont typeface="Arial" panose="020B0604020202020204" pitchFamily="34" charset="0"/>
              <a:buNone/>
              <a:defRPr lang="it-IT" sz="13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212598" indent="-212598">
              <a:spcBef>
                <a:spcPts val="1350"/>
              </a:spcBef>
              <a:defRPr lang="it-IT" sz="13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445770" indent="-212598">
              <a:spcBef>
                <a:spcPts val="1350"/>
              </a:spcBef>
              <a:defRPr lang="it-IT" sz="13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617220" indent="-212598">
              <a:spcBef>
                <a:spcPts val="1350"/>
              </a:spcBef>
              <a:defRPr lang="it-IT" sz="13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754380" indent="-212598">
              <a:spcBef>
                <a:spcPts val="1350"/>
              </a:spcBef>
              <a:defRPr lang="it-IT" sz="13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3" name="Segnaposto contenuto 5">
            <a:extLst>
              <a:ext uri="{FF2B5EF4-FFF2-40B4-BE49-F238E27FC236}">
                <a16:creationId xmlns:a16="http://schemas.microsoft.com/office/drawing/2014/main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411424" y="2007393"/>
            <a:ext cx="3368120" cy="2698103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350"/>
              </a:spcBef>
              <a:buFont typeface="Arial" panose="020B0604020202020204" pitchFamily="34" charset="0"/>
              <a:buNone/>
              <a:defRPr lang="it-IT" sz="13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212598" indent="-212598">
              <a:spcBef>
                <a:spcPts val="1350"/>
              </a:spcBef>
              <a:defRPr lang="it-IT" sz="13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411480" indent="-212598">
              <a:spcBef>
                <a:spcPts val="1350"/>
              </a:spcBef>
              <a:defRPr lang="it-IT" sz="13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617220" indent="-212598">
              <a:spcBef>
                <a:spcPts val="1350"/>
              </a:spcBef>
              <a:defRPr lang="it-IT" sz="13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754380" indent="-212598">
              <a:spcBef>
                <a:spcPts val="1350"/>
              </a:spcBef>
              <a:defRPr lang="it-IT" sz="13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  <a:lvl1pPr>
              <a:defRPr sz="7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94A09A9-5501-47C1-A89A-A340965A2BE2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it-IT"/>
            </a:defPPr>
            <a:lvl1pPr>
              <a:defRPr sz="7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it-IT" dirty="0"/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5770" y="1611630"/>
            <a:ext cx="1600200" cy="2994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2">
            <a:extLst>
              <a:ext uri="{FF2B5EF4-FFF2-40B4-BE49-F238E27FC236}">
                <a16:creationId xmlns:a16="http://schemas.microsoft.com/office/drawing/2014/main" id="{3555B898-E3EB-B5D6-9431-08CF3B55A3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30"/>
          <a:stretch>
            <a:fillRect/>
          </a:stretch>
        </p:blipFill>
        <p:spPr bwMode="auto">
          <a:xfrm>
            <a:off x="6985450" y="4633962"/>
            <a:ext cx="2164619" cy="50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59961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o 10">
            <a:extLst>
              <a:ext uri="{FF2B5EF4-FFF2-40B4-BE49-F238E27FC236}">
                <a16:creationId xmlns:a16="http://schemas.microsoft.com/office/drawing/2014/main" id="{42E558A9-6DD6-E21D-3A8F-6707E1DD1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72025" y="0"/>
            <a:ext cx="4371974" cy="2426702"/>
            <a:chOff x="5612972" y="1"/>
            <a:chExt cx="6615961" cy="3672246"/>
          </a:xfrm>
        </p:grpSpPr>
        <p:sp>
          <p:nvSpPr>
            <p:cNvPr id="12" name="Forma 24">
              <a:extLst>
                <a:ext uri="{FF2B5EF4-FFF2-40B4-BE49-F238E27FC236}">
                  <a16:creationId xmlns:a16="http://schemas.microsoft.com/office/drawing/2014/main" id="{3FC994E4-318C-1E66-B4E4-8F8FD08E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Figura a mano libera 7">
              <a:extLst>
                <a:ext uri="{FF2B5EF4-FFF2-40B4-BE49-F238E27FC236}">
                  <a16:creationId xmlns:a16="http://schemas.microsoft.com/office/drawing/2014/main" id="{17C00E6B-F625-6D6C-8364-9DD9F3C3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Figura a mano libera 8">
              <a:extLst>
                <a:ext uri="{FF2B5EF4-FFF2-40B4-BE49-F238E27FC236}">
                  <a16:creationId xmlns:a16="http://schemas.microsoft.com/office/drawing/2014/main" id="{C6197B87-4F65-7981-9463-84830CD3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Figura a mano libera 9">
              <a:extLst>
                <a:ext uri="{FF2B5EF4-FFF2-40B4-BE49-F238E27FC236}">
                  <a16:creationId xmlns:a16="http://schemas.microsoft.com/office/drawing/2014/main" id="{86AA517C-7217-D864-B7E7-40984A28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Figura a mano libera 10">
              <a:extLst>
                <a:ext uri="{FF2B5EF4-FFF2-40B4-BE49-F238E27FC236}">
                  <a16:creationId xmlns:a16="http://schemas.microsoft.com/office/drawing/2014/main" id="{524013C6-491C-CAA2-5BD6-7C735967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Tito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39163" y="2624750"/>
            <a:ext cx="3704750" cy="1907108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it-IT" sz="3000" b="1" i="0">
                <a:solidFill>
                  <a:srgbClr val="071D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it-IT"/>
              <a:t>Fare clic per inserire il titolo 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760595" y="4734878"/>
            <a:ext cx="1600200" cy="2994"/>
          </a:xfrm>
          <a:prstGeom prst="line">
            <a:avLst/>
          </a:prstGeom>
          <a:ln w="101600">
            <a:solidFill>
              <a:srgbClr val="071D4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Segnaposto contenuto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2914" y="342900"/>
            <a:ext cx="3898702" cy="1728788"/>
          </a:xfrm>
        </p:spPr>
        <p:txBody>
          <a:bodyPr lIns="0" tIns="274320" rtlCol="0">
            <a:normAutofit/>
          </a:bodyPr>
          <a:lstStyle>
            <a:lvl1pPr marL="342900" indent="-342900">
              <a:spcBef>
                <a:spcPts val="1350"/>
              </a:spcBef>
              <a:buFont typeface="+mj-lt"/>
              <a:buAutoNum type="arabicPeriod"/>
              <a:defRPr lang="it-IT" sz="13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342900">
              <a:spcBef>
                <a:spcPts val="1350"/>
              </a:spcBef>
              <a:buFont typeface="+mj-lt"/>
              <a:buAutoNum type="alphaLcPeriod"/>
              <a:defRPr lang="it-IT" sz="13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028700" indent="-342900">
              <a:spcBef>
                <a:spcPts val="1350"/>
              </a:spcBef>
              <a:buFont typeface="+mj-lt"/>
              <a:buAutoNum type="arabicParenR"/>
              <a:defRPr lang="it-IT" sz="13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0">
              <a:spcBef>
                <a:spcPts val="1350"/>
              </a:spcBef>
              <a:buFont typeface="+mj-lt"/>
              <a:buNone/>
              <a:defRPr lang="it-IT" sz="13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1714500" indent="-342900">
              <a:spcBef>
                <a:spcPts val="1350"/>
              </a:spcBef>
              <a:buFont typeface="+mj-lt"/>
              <a:buAutoNum type="arabicPeriod"/>
              <a:defRPr lang="it-IT" sz="1500"/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endParaRPr lang="it-IT" dirty="0"/>
          </a:p>
        </p:txBody>
      </p:sp>
      <p:sp>
        <p:nvSpPr>
          <p:cNvPr id="2" name="Segnaposto contenuto 5">
            <a:extLst>
              <a:ext uri="{FF2B5EF4-FFF2-40B4-BE49-F238E27FC236}">
                <a16:creationId xmlns:a16="http://schemas.microsoft.com/office/drawing/2014/main" id="{3AC171DA-232D-44C1-6B93-40BACB298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5770" y="2107947"/>
            <a:ext cx="3898702" cy="2489635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350"/>
              </a:spcBef>
              <a:buFont typeface="Arial" panose="020B0604020202020204" pitchFamily="34" charset="0"/>
              <a:buNone/>
              <a:defRPr lang="it-IT" sz="13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212598" indent="-212598">
              <a:spcBef>
                <a:spcPts val="1350"/>
              </a:spcBef>
              <a:defRPr lang="it-IT" sz="13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411480" indent="-212598">
              <a:spcBef>
                <a:spcPts val="1350"/>
              </a:spcBef>
              <a:defRPr lang="it-IT" sz="13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617220" indent="-212598">
              <a:spcBef>
                <a:spcPts val="1350"/>
              </a:spcBef>
              <a:defRPr lang="it-IT" sz="13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754380" indent="-212598">
              <a:spcBef>
                <a:spcPts val="1350"/>
              </a:spcBef>
              <a:defRPr lang="it-IT" sz="13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  <a:lvl1pPr>
              <a:defRPr sz="7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94A09A9-5501-47C1-A89A-A340965A2BE2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it-IT"/>
            </a:defPPr>
            <a:lvl1pPr>
              <a:defRPr sz="7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it-IT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F58695-E68C-C639-C977-78FF59005A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30"/>
          <a:stretch>
            <a:fillRect/>
          </a:stretch>
        </p:blipFill>
        <p:spPr bwMode="auto">
          <a:xfrm>
            <a:off x="6985450" y="4633962"/>
            <a:ext cx="2164619" cy="50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42160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to titolo e immagin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o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482" y="208597"/>
            <a:ext cx="3797618" cy="176552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it-IT" sz="3000" b="1" i="0">
                <a:solidFill>
                  <a:srgbClr val="071D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it-IT" dirty="0"/>
              <a:t>Fare clic per inserire il titolo </a:t>
            </a:r>
          </a:p>
        </p:txBody>
      </p:sp>
      <p:sp>
        <p:nvSpPr>
          <p:cNvPr id="3" name="Segnaposto contenuto 5">
            <a:extLst>
              <a:ext uri="{FF2B5EF4-FFF2-40B4-BE49-F238E27FC236}">
                <a16:creationId xmlns:a16="http://schemas.microsoft.com/office/drawing/2014/main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45770" y="2459685"/>
            <a:ext cx="3783330" cy="2245811"/>
          </a:xfrm>
        </p:spPr>
        <p:txBody>
          <a:bodyPr lIns="0" tIns="228600" rIns="0" bIns="0" rtlCol="0">
            <a:normAutofit/>
          </a:bodyPr>
          <a:lstStyle>
            <a:lvl1pPr marL="0" indent="0">
              <a:spcBef>
                <a:spcPts val="1350"/>
              </a:spcBef>
              <a:buFont typeface="Arial" panose="020B0604020202020204" pitchFamily="34" charset="0"/>
              <a:buNone/>
              <a:defRPr lang="it-IT" sz="13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indent="-212598">
              <a:spcBef>
                <a:spcPts val="1350"/>
              </a:spcBef>
              <a:defRPr lang="it-IT" sz="13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indent="-212598">
              <a:spcBef>
                <a:spcPts val="1350"/>
              </a:spcBef>
              <a:defRPr lang="it-IT" sz="13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indent="-212598">
              <a:spcBef>
                <a:spcPts val="1350"/>
              </a:spcBef>
              <a:defRPr lang="it-IT" sz="13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indent="-212598">
              <a:spcBef>
                <a:spcPts val="1350"/>
              </a:spcBef>
              <a:defRPr lang="it-IT" sz="13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5770" y="2248094"/>
            <a:ext cx="1600200" cy="2994"/>
          </a:xfrm>
          <a:prstGeom prst="line">
            <a:avLst/>
          </a:prstGeom>
          <a:ln w="101600">
            <a:solidFill>
              <a:srgbClr val="071D4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Segnaposto immagine 11">
            <a:extLst>
              <a:ext uri="{FF2B5EF4-FFF2-40B4-BE49-F238E27FC236}">
                <a16:creationId xmlns:a16="http://schemas.microsoft.com/office/drawing/2014/main" id="{4658637A-5D36-6127-19BC-C203E23FA4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4588669" cy="5143500"/>
          </a:xfrm>
        </p:spPr>
        <p:txBody>
          <a:bodyPr rtlCol="0">
            <a:normAutofit/>
          </a:bodyPr>
          <a:lstStyle>
            <a:lvl1pPr marL="0" indent="0" algn="ctr">
              <a:buNone/>
              <a:defRPr lang="it-IT" sz="135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en-GB"/>
              <a:t>Click icon to add picture</a:t>
            </a:r>
            <a:endParaRPr lang="it-IT"/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  <a:lvl1pPr>
              <a:defRPr sz="7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94A09A9-5501-47C1-A89A-A340965A2BE2}" type="slidenum">
              <a:rPr lang="it-IT" smtClean="0"/>
              <a:pPr/>
              <a:t>‹N›</a:t>
            </a:fld>
            <a:endParaRPr lang="it-IT" sz="750" dirty="0"/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it-IT"/>
            </a:defPPr>
            <a:lvl1pPr>
              <a:defRPr sz="7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it-IT" sz="75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EC7BF29-02CF-5CFE-44C4-FC51911B99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30"/>
          <a:stretch>
            <a:fillRect/>
          </a:stretch>
        </p:blipFill>
        <p:spPr bwMode="auto">
          <a:xfrm>
            <a:off x="6985450" y="4633962"/>
            <a:ext cx="2164619" cy="50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76885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5770" y="1369218"/>
            <a:ext cx="7786688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it-IT"/>
            </a:defPPr>
          </a:lstStyle>
          <a:p>
            <a:pPr lvl="0" rtl="0"/>
            <a:r>
              <a:rPr lang="it-IT"/>
              <a:t>Fare clic per modificare lo stile del titolo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12" name="Segnaposto titolo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273844"/>
            <a:ext cx="780097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 dirty="0"/>
              <a:t>Fare clic per modificare lo stile del titolo</a:t>
            </a:r>
          </a:p>
        </p:txBody>
      </p:sp>
      <p:sp>
        <p:nvSpPr>
          <p:cNvPr id="30" name="Segnaposto data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0236" y="4749166"/>
            <a:ext cx="984885" cy="1857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it-IT" sz="788" b="0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32" name="Segnaposto numero diapositiva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5770" y="4749166"/>
            <a:ext cx="392430" cy="1857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it-IT" sz="788" b="1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94A09A9-5501-47C1-A89A-A340965A2BE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705038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</p:sldLayoutIdLst>
  <p:hf sldNum="0" hdr="0" ftr="0" dt="0"/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lang="it-IT" sz="3000" b="1" i="0" kern="1200" spc="75" baseline="0">
          <a:solidFill>
            <a:srgbClr val="071D49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eaLnBrk="1" hangingPunct="1">
        <a:defRPr lang="it-IT">
          <a:solidFill>
            <a:schemeClr val="tx2"/>
          </a:solidFill>
        </a:defRPr>
      </a:lvl2pPr>
      <a:lvl3pPr eaLnBrk="1" hangingPunct="1">
        <a:defRPr lang="it-IT">
          <a:solidFill>
            <a:schemeClr val="tx2"/>
          </a:solidFill>
        </a:defRPr>
      </a:lvl3pPr>
      <a:lvl4pPr eaLnBrk="1" hangingPunct="1">
        <a:defRPr lang="it-IT">
          <a:solidFill>
            <a:schemeClr val="tx2"/>
          </a:solidFill>
        </a:defRPr>
      </a:lvl4pPr>
      <a:lvl5pPr eaLnBrk="1" hangingPunct="1">
        <a:defRPr lang="it-IT">
          <a:solidFill>
            <a:schemeClr val="tx2"/>
          </a:solidFill>
        </a:defRPr>
      </a:lvl5pPr>
      <a:lvl6pPr eaLnBrk="1" hangingPunct="1">
        <a:defRPr lang="it-IT">
          <a:solidFill>
            <a:schemeClr val="tx2"/>
          </a:solidFill>
        </a:defRPr>
      </a:lvl6pPr>
      <a:lvl7pPr eaLnBrk="1" hangingPunct="1">
        <a:defRPr lang="it-IT">
          <a:solidFill>
            <a:schemeClr val="tx2"/>
          </a:solidFill>
        </a:defRPr>
      </a:lvl7pPr>
      <a:lvl8pPr eaLnBrk="1" hangingPunct="1">
        <a:defRPr lang="it-IT">
          <a:solidFill>
            <a:schemeClr val="tx2"/>
          </a:solidFill>
        </a:defRPr>
      </a:lvl8pPr>
      <a:lvl9pPr eaLnBrk="1" hangingPunct="1">
        <a:defRPr lang="it-IT">
          <a:solidFill>
            <a:schemeClr val="tx2"/>
          </a:solidFill>
        </a:defRPr>
      </a:lvl9pPr>
    </p:titleStyle>
    <p:bodyStyle>
      <a:lvl1pPr marL="171450" indent="-212598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lang="it-IT" sz="1800" b="0" i="0" kern="1200">
          <a:solidFill>
            <a:schemeClr val="bg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514350" indent="-212598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it-IT" sz="1500" b="0" i="0" kern="1200">
          <a:solidFill>
            <a:schemeClr val="bg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857250" indent="-212598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it-IT" sz="1350" b="0" i="0" kern="1200">
          <a:solidFill>
            <a:schemeClr val="bg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200150" indent="-212598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it-IT" sz="1200" b="0" i="0" kern="1200">
          <a:solidFill>
            <a:schemeClr val="bg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1543050" indent="-212598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it-IT" sz="1200" b="0" i="0" kern="1200">
          <a:solidFill>
            <a:schemeClr val="bg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it-IT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it-IT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it-IT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it-IT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lang="it-IT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it-IT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it-IT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it-IT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it-IT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it-IT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it-IT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it-IT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it-IT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et.adobe.com/it/reader/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2"/>
          <p:cNvSpPr/>
          <p:nvPr/>
        </p:nvSpPr>
        <p:spPr>
          <a:xfrm>
            <a:off x="3834434" y="3213918"/>
            <a:ext cx="5377578" cy="8517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it-IT" sz="2000" noProof="1">
                <a:solidFill>
                  <a:srgbClr val="272525"/>
                </a:solidFill>
                <a:latin typeface="Calibri" panose="020F0502020204030204" pitchFamily="34" charset="0"/>
                <a:ea typeface="Inter" pitchFamily="34" charset="-122"/>
                <a:cs typeface="Calibri" panose="020F0502020204030204" pitchFamily="34" charset="0"/>
              </a:rPr>
              <a:t>Codice progetto </a:t>
            </a:r>
            <a:r>
              <a:rPr lang="it-IT" sz="2000" b="1" noProof="1">
                <a:solidFill>
                  <a:srgbClr val="272525"/>
                </a:solidFill>
                <a:latin typeface="Calibri" panose="020F0502020204030204" pitchFamily="34" charset="0"/>
                <a:ea typeface="Inter" pitchFamily="34" charset="-122"/>
                <a:cs typeface="Calibri" panose="020F0502020204030204" pitchFamily="34" charset="0"/>
              </a:rPr>
              <a:t>BI26</a:t>
            </a:r>
            <a:r>
              <a:rPr lang="it-IT" sz="2000" noProof="1">
                <a:solidFill>
                  <a:srgbClr val="272525"/>
                </a:solidFill>
                <a:latin typeface="Calibri" panose="020F0502020204030204" pitchFamily="34" charset="0"/>
                <a:ea typeface="Inter" pitchFamily="34" charset="-122"/>
                <a:cs typeface="Calibri" panose="020F0502020204030204" pitchFamily="34" charset="0"/>
              </a:rPr>
              <a:t> – Codice RNA-CAR </a:t>
            </a:r>
            <a:r>
              <a:rPr lang="it-IT" sz="2000" b="1" noProof="1">
                <a:solidFill>
                  <a:srgbClr val="272525"/>
                </a:solidFill>
                <a:latin typeface="Calibri" panose="020F0502020204030204" pitchFamily="34" charset="0"/>
                <a:ea typeface="Inter" pitchFamily="34" charset="-122"/>
                <a:cs typeface="Calibri" panose="020F0502020204030204" pitchFamily="34" charset="0"/>
              </a:rPr>
              <a:t>36125</a:t>
            </a:r>
          </a:p>
          <a:p>
            <a:pPr marL="0" indent="0" algn="l">
              <a:lnSpc>
                <a:spcPts val="1750"/>
              </a:lnSpc>
              <a:buNone/>
            </a:pPr>
            <a:endParaRPr lang="it-IT" sz="2000" b="1" noProof="1">
              <a:solidFill>
                <a:srgbClr val="272525"/>
              </a:solidFill>
              <a:latin typeface="Calibri" panose="020F0502020204030204" pitchFamily="34" charset="0"/>
              <a:ea typeface="Inter" pitchFamily="34" charset="-122"/>
              <a:cs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it-IT" sz="2400" noProof="1">
                <a:solidFill>
                  <a:srgbClr val="272525"/>
                </a:solidFill>
                <a:latin typeface="Calibri" panose="020F0502020204030204" pitchFamily="34" charset="0"/>
                <a:ea typeface="Inter" pitchFamily="34" charset="-122"/>
                <a:cs typeface="Calibri" panose="020F0502020204030204" pitchFamily="34" charset="0"/>
              </a:rPr>
              <a:t>Indicazioni per la compilazione della </a:t>
            </a:r>
          </a:p>
          <a:p>
            <a:pPr marL="0" indent="0" algn="l">
              <a:buNone/>
            </a:pPr>
            <a:r>
              <a:rPr lang="it-IT" sz="2400" noProof="1">
                <a:solidFill>
                  <a:srgbClr val="272525"/>
                </a:solidFill>
                <a:latin typeface="Calibri" panose="020F0502020204030204" pitchFamily="34" charset="0"/>
                <a:ea typeface="Inter" pitchFamily="34" charset="-122"/>
                <a:cs typeface="Calibri" panose="020F0502020204030204" pitchFamily="34" charset="0"/>
              </a:rPr>
              <a:t>domanda telematica</a:t>
            </a:r>
            <a:endParaRPr lang="it-IT" sz="2400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6BC3F12-F284-591F-4D30-A85F3C096E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noProof="1"/>
              <a:t>Bando </a:t>
            </a:r>
            <a:r>
              <a:rPr lang="it-IT" spc="-150" noProof="1"/>
              <a:t>internazionalizzazione</a:t>
            </a:r>
            <a:r>
              <a:rPr lang="it-IT" noProof="1"/>
              <a:t>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1158E-4B7A-EE1F-D00D-E5D43888C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9B25446-DC58-F715-A25E-762B681FA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884" y="147874"/>
            <a:ext cx="3799550" cy="448402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D118E8-456D-D243-4BEC-BC8B427A7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1"/>
              <a:t>Tabelle e formati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196FD8E0-FCC0-7427-79F6-89ACADCC564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5170" r="5170"/>
          <a:stretch>
            <a:fillRect/>
          </a:stretch>
        </p:blipFill>
        <p:spPr>
          <a:xfrm>
            <a:off x="216846" y="0"/>
            <a:ext cx="1339901" cy="150191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EBCB716-341C-22E5-2EFF-86FF56F503D7}"/>
              </a:ext>
            </a:extLst>
          </p:cNvPr>
          <p:cNvGrpSpPr/>
          <p:nvPr/>
        </p:nvGrpSpPr>
        <p:grpSpPr>
          <a:xfrm>
            <a:off x="886796" y="2709261"/>
            <a:ext cx="2641774" cy="2000101"/>
            <a:chOff x="6006033" y="1946002"/>
            <a:chExt cx="2641774" cy="2000101"/>
          </a:xfrm>
        </p:grpSpPr>
        <p:sp>
          <p:nvSpPr>
            <p:cNvPr id="5" name="Shape 9">
              <a:extLst>
                <a:ext uri="{FF2B5EF4-FFF2-40B4-BE49-F238E27FC236}">
                  <a16:creationId xmlns:a16="http://schemas.microsoft.com/office/drawing/2014/main" id="{9BEC7982-180D-2946-229F-EB13D08A6426}"/>
                </a:ext>
              </a:extLst>
            </p:cNvPr>
            <p:cNvSpPr/>
            <p:nvPr/>
          </p:nvSpPr>
          <p:spPr>
            <a:xfrm>
              <a:off x="6025083" y="1946002"/>
              <a:ext cx="2622724" cy="2000101"/>
            </a:xfrm>
            <a:prstGeom prst="roundRect">
              <a:avLst>
                <a:gd name="adj" fmla="val 4572"/>
              </a:avLst>
            </a:prstGeom>
            <a:solidFill>
              <a:srgbClr val="FFFFFF">
                <a:alpha val="95000"/>
              </a:srgbClr>
            </a:solidFill>
            <a:ln w="19050">
              <a:solidFill>
                <a:srgbClr val="B2D4E5"/>
              </a:solidFill>
              <a:prstDash val="solid"/>
            </a:ln>
          </p:spPr>
          <p:txBody>
            <a:bodyPr/>
            <a:lstStyle/>
            <a:p>
              <a:endParaRPr lang="it-IT" noProof="1"/>
            </a:p>
          </p:txBody>
        </p:sp>
        <p:sp>
          <p:nvSpPr>
            <p:cNvPr id="6" name="Shape 10">
              <a:extLst>
                <a:ext uri="{FF2B5EF4-FFF2-40B4-BE49-F238E27FC236}">
                  <a16:creationId xmlns:a16="http://schemas.microsoft.com/office/drawing/2014/main" id="{848977A3-0FD3-015D-1E7A-84DFF6E3E01E}"/>
                </a:ext>
              </a:extLst>
            </p:cNvPr>
            <p:cNvSpPr/>
            <p:nvPr/>
          </p:nvSpPr>
          <p:spPr>
            <a:xfrm>
              <a:off x="6006033" y="1946002"/>
              <a:ext cx="76200" cy="2000101"/>
            </a:xfrm>
            <a:prstGeom prst="roundRect">
              <a:avLst>
                <a:gd name="adj" fmla="val 78140"/>
              </a:avLst>
            </a:prstGeom>
            <a:solidFill>
              <a:srgbClr val="007EBD"/>
            </a:solidFill>
            <a:ln/>
          </p:spPr>
          <p:txBody>
            <a:bodyPr/>
            <a:lstStyle/>
            <a:p>
              <a:endParaRPr lang="it-IT" noProof="1"/>
            </a:p>
          </p:txBody>
        </p:sp>
        <p:sp>
          <p:nvSpPr>
            <p:cNvPr id="7" name="Text 11">
              <a:extLst>
                <a:ext uri="{FF2B5EF4-FFF2-40B4-BE49-F238E27FC236}">
                  <a16:creationId xmlns:a16="http://schemas.microsoft.com/office/drawing/2014/main" id="{E2E25C81-6051-15E9-A9E2-0A5BD6A13A02}"/>
                </a:ext>
              </a:extLst>
            </p:cNvPr>
            <p:cNvSpPr/>
            <p:nvPr/>
          </p:nvSpPr>
          <p:spPr>
            <a:xfrm>
              <a:off x="6243042" y="2106811"/>
              <a:ext cx="1860649" cy="232544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1800"/>
                </a:lnSpc>
                <a:buNone/>
              </a:pPr>
              <a:r>
                <a:rPr lang="it-IT" sz="1600" b="1" noProof="1">
                  <a:solidFill>
                    <a:srgbClr val="272525"/>
                  </a:solidFill>
                  <a:latin typeface="Calibri" panose="020F0502020204030204" pitchFamily="34" charset="0"/>
                  <a:ea typeface="Petrona Bold" pitchFamily="34" charset="-122"/>
                  <a:cs typeface="Calibri" panose="020F0502020204030204" pitchFamily="34" charset="0"/>
                </a:rPr>
                <a:t>Formato delle date</a:t>
              </a:r>
              <a:endParaRPr lang="it-IT" sz="1600" noProof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 12">
              <a:extLst>
                <a:ext uri="{FF2B5EF4-FFF2-40B4-BE49-F238E27FC236}">
                  <a16:creationId xmlns:a16="http://schemas.microsoft.com/office/drawing/2014/main" id="{4EB3AE52-F249-9C1C-F007-13A4BB194069}"/>
                </a:ext>
              </a:extLst>
            </p:cNvPr>
            <p:cNvSpPr/>
            <p:nvPr/>
          </p:nvSpPr>
          <p:spPr>
            <a:xfrm>
              <a:off x="6243042" y="2500164"/>
              <a:ext cx="2243956" cy="1285129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1750"/>
                </a:lnSpc>
                <a:buNone/>
              </a:pPr>
              <a:r>
                <a:rPr lang="it-IT" sz="1400" noProof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 date devono essere inserite nel formato GG/MM/AA</a:t>
              </a:r>
            </a:p>
          </p:txBody>
        </p:sp>
      </p:grpSp>
      <p:sp>
        <p:nvSpPr>
          <p:cNvPr id="22" name="Right Arrow 21">
            <a:extLst>
              <a:ext uri="{FF2B5EF4-FFF2-40B4-BE49-F238E27FC236}">
                <a16:creationId xmlns:a16="http://schemas.microsoft.com/office/drawing/2014/main" id="{37BC6BC6-23C7-B21A-CD4D-71A9D7F42848}"/>
              </a:ext>
            </a:extLst>
          </p:cNvPr>
          <p:cNvSpPr/>
          <p:nvPr/>
        </p:nvSpPr>
        <p:spPr>
          <a:xfrm>
            <a:off x="4996349" y="704068"/>
            <a:ext cx="581891" cy="2843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noProof="1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5FDC0FB7-56B8-FBC1-0AA0-A4CC9E4DFE84}"/>
              </a:ext>
            </a:extLst>
          </p:cNvPr>
          <p:cNvSpPr/>
          <p:nvPr/>
        </p:nvSpPr>
        <p:spPr>
          <a:xfrm>
            <a:off x="4996348" y="1013923"/>
            <a:ext cx="581891" cy="2843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noProof="1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41183B2E-F4D6-F5D7-423E-E4207611FE49}"/>
              </a:ext>
            </a:extLst>
          </p:cNvPr>
          <p:cNvSpPr/>
          <p:nvPr/>
        </p:nvSpPr>
        <p:spPr>
          <a:xfrm>
            <a:off x="4996349" y="1320832"/>
            <a:ext cx="581891" cy="2843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noProof="1"/>
          </a:p>
        </p:txBody>
      </p:sp>
    </p:spTree>
    <p:extLst>
      <p:ext uri="{BB962C8B-B14F-4D97-AF65-F5344CB8AC3E}">
        <p14:creationId xmlns:p14="http://schemas.microsoft.com/office/powerpoint/2010/main" val="3754063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EF1AFA-26AE-AE27-8450-BF97A04B1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35251D1-5C30-82F0-23C1-CADA9E4A6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884" y="147874"/>
            <a:ext cx="3799550" cy="448402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B01980-8552-BAC3-B905-D3EB6C224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1"/>
              <a:t>Tabelle e formati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F120BC81-CECE-D467-483A-F2BB6AC9E80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5170" r="5170"/>
          <a:stretch>
            <a:fillRect/>
          </a:stretch>
        </p:blipFill>
        <p:spPr>
          <a:xfrm>
            <a:off x="216846" y="0"/>
            <a:ext cx="1339901" cy="150191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8D6F7AE-5298-6FFC-9F46-817E2B6E9EE0}"/>
              </a:ext>
            </a:extLst>
          </p:cNvPr>
          <p:cNvGrpSpPr/>
          <p:nvPr/>
        </p:nvGrpSpPr>
        <p:grpSpPr>
          <a:xfrm>
            <a:off x="886796" y="2709261"/>
            <a:ext cx="2641774" cy="2000101"/>
            <a:chOff x="6006033" y="1946002"/>
            <a:chExt cx="2641774" cy="2000101"/>
          </a:xfrm>
        </p:grpSpPr>
        <p:sp>
          <p:nvSpPr>
            <p:cNvPr id="5" name="Shape 9">
              <a:extLst>
                <a:ext uri="{FF2B5EF4-FFF2-40B4-BE49-F238E27FC236}">
                  <a16:creationId xmlns:a16="http://schemas.microsoft.com/office/drawing/2014/main" id="{EE1C8091-27D8-8E44-B585-2F4022C6D54A}"/>
                </a:ext>
              </a:extLst>
            </p:cNvPr>
            <p:cNvSpPr/>
            <p:nvPr/>
          </p:nvSpPr>
          <p:spPr>
            <a:xfrm>
              <a:off x="6025083" y="1946002"/>
              <a:ext cx="2622724" cy="2000101"/>
            </a:xfrm>
            <a:prstGeom prst="roundRect">
              <a:avLst>
                <a:gd name="adj" fmla="val 4572"/>
              </a:avLst>
            </a:prstGeom>
            <a:solidFill>
              <a:srgbClr val="FFFFFF">
                <a:alpha val="95000"/>
              </a:srgbClr>
            </a:solidFill>
            <a:ln w="19050">
              <a:solidFill>
                <a:srgbClr val="B2D4E5"/>
              </a:solidFill>
              <a:prstDash val="solid"/>
            </a:ln>
          </p:spPr>
          <p:txBody>
            <a:bodyPr/>
            <a:lstStyle/>
            <a:p>
              <a:endParaRPr lang="it-IT" noProof="1"/>
            </a:p>
          </p:txBody>
        </p:sp>
        <p:sp>
          <p:nvSpPr>
            <p:cNvPr id="6" name="Shape 10">
              <a:extLst>
                <a:ext uri="{FF2B5EF4-FFF2-40B4-BE49-F238E27FC236}">
                  <a16:creationId xmlns:a16="http://schemas.microsoft.com/office/drawing/2014/main" id="{4FDEF395-DEEB-08D6-7A5D-255B766A9FB7}"/>
                </a:ext>
              </a:extLst>
            </p:cNvPr>
            <p:cNvSpPr/>
            <p:nvPr/>
          </p:nvSpPr>
          <p:spPr>
            <a:xfrm>
              <a:off x="6006033" y="1946002"/>
              <a:ext cx="76200" cy="2000101"/>
            </a:xfrm>
            <a:prstGeom prst="roundRect">
              <a:avLst>
                <a:gd name="adj" fmla="val 78140"/>
              </a:avLst>
            </a:prstGeom>
            <a:solidFill>
              <a:srgbClr val="007EBD"/>
            </a:solidFill>
            <a:ln/>
          </p:spPr>
          <p:txBody>
            <a:bodyPr/>
            <a:lstStyle/>
            <a:p>
              <a:endParaRPr lang="it-IT" noProof="1"/>
            </a:p>
          </p:txBody>
        </p:sp>
        <p:sp>
          <p:nvSpPr>
            <p:cNvPr id="7" name="Text 11">
              <a:extLst>
                <a:ext uri="{FF2B5EF4-FFF2-40B4-BE49-F238E27FC236}">
                  <a16:creationId xmlns:a16="http://schemas.microsoft.com/office/drawing/2014/main" id="{0B720E6B-6693-4865-9993-8DF02B65FB14}"/>
                </a:ext>
              </a:extLst>
            </p:cNvPr>
            <p:cNvSpPr/>
            <p:nvPr/>
          </p:nvSpPr>
          <p:spPr>
            <a:xfrm>
              <a:off x="6243042" y="2106811"/>
              <a:ext cx="1860649" cy="232544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1800"/>
                </a:lnSpc>
                <a:buNone/>
              </a:pPr>
              <a:r>
                <a:rPr lang="it-IT" sz="1600" b="1" noProof="1">
                  <a:solidFill>
                    <a:srgbClr val="272525"/>
                  </a:solidFill>
                  <a:latin typeface="Calibri" panose="020F0502020204030204" pitchFamily="34" charset="0"/>
                  <a:ea typeface="Petrona Bold" pitchFamily="34" charset="-122"/>
                  <a:cs typeface="Calibri" panose="020F0502020204030204" pitchFamily="34" charset="0"/>
                </a:rPr>
                <a:t>Ridimensionamento </a:t>
              </a:r>
            </a:p>
            <a:p>
              <a:pPr marL="0" indent="0" algn="l">
                <a:lnSpc>
                  <a:spcPts val="1800"/>
                </a:lnSpc>
                <a:buNone/>
              </a:pPr>
              <a:r>
                <a:rPr lang="it-IT" sz="1600" b="1" noProof="1">
                  <a:solidFill>
                    <a:srgbClr val="272525"/>
                  </a:solidFill>
                  <a:latin typeface="Calibri" panose="020F0502020204030204" pitchFamily="34" charset="0"/>
                  <a:ea typeface="Petrona Bold" pitchFamily="34" charset="-122"/>
                  <a:cs typeface="Calibri" panose="020F0502020204030204" pitchFamily="34" charset="0"/>
                </a:rPr>
                <a:t>automatico</a:t>
              </a:r>
              <a:endParaRPr lang="it-IT" sz="1600" noProof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 12">
              <a:extLst>
                <a:ext uri="{FF2B5EF4-FFF2-40B4-BE49-F238E27FC236}">
                  <a16:creationId xmlns:a16="http://schemas.microsoft.com/office/drawing/2014/main" id="{35A8BA45-E135-F057-06F7-663791D0B7E6}"/>
                </a:ext>
              </a:extLst>
            </p:cNvPr>
            <p:cNvSpPr/>
            <p:nvPr/>
          </p:nvSpPr>
          <p:spPr>
            <a:xfrm>
              <a:off x="6243042" y="2614730"/>
              <a:ext cx="2243956" cy="117056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1750"/>
                </a:lnSpc>
                <a:buNone/>
              </a:pPr>
              <a:r>
                <a:rPr lang="it-IT" sz="1400" noProof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La dimensione del font viene automaticamente ridimensionata in base alla lunghezza del testo inserito.</a:t>
              </a:r>
            </a:p>
          </p:txBody>
        </p:sp>
      </p:grpSp>
      <p:sp>
        <p:nvSpPr>
          <p:cNvPr id="22" name="Right Arrow 21">
            <a:extLst>
              <a:ext uri="{FF2B5EF4-FFF2-40B4-BE49-F238E27FC236}">
                <a16:creationId xmlns:a16="http://schemas.microsoft.com/office/drawing/2014/main" id="{7404E8C7-DB40-EAF5-4D27-3F47F01C7052}"/>
              </a:ext>
            </a:extLst>
          </p:cNvPr>
          <p:cNvSpPr/>
          <p:nvPr/>
        </p:nvSpPr>
        <p:spPr>
          <a:xfrm>
            <a:off x="5450452" y="750956"/>
            <a:ext cx="581891" cy="2843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noProof="1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176719C4-0DCD-C796-EE3E-09736F7DB3FD}"/>
              </a:ext>
            </a:extLst>
          </p:cNvPr>
          <p:cNvSpPr/>
          <p:nvPr/>
        </p:nvSpPr>
        <p:spPr>
          <a:xfrm>
            <a:off x="5450451" y="1045991"/>
            <a:ext cx="581891" cy="2843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noProof="1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615E5809-8DCF-6B5F-A045-68BFF45DCDBD}"/>
              </a:ext>
            </a:extLst>
          </p:cNvPr>
          <p:cNvSpPr/>
          <p:nvPr/>
        </p:nvSpPr>
        <p:spPr>
          <a:xfrm>
            <a:off x="5450451" y="1354015"/>
            <a:ext cx="581891" cy="2843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noProof="1"/>
          </a:p>
        </p:txBody>
      </p:sp>
    </p:spTree>
    <p:extLst>
      <p:ext uri="{BB962C8B-B14F-4D97-AF65-F5344CB8AC3E}">
        <p14:creationId xmlns:p14="http://schemas.microsoft.com/office/powerpoint/2010/main" val="2259347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5B59B-38A4-4226-7189-177D6E722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1"/>
              <a:t>Supporto</a:t>
            </a:r>
          </a:p>
        </p:txBody>
      </p:sp>
      <p:sp>
        <p:nvSpPr>
          <p:cNvPr id="4" name="Shape 1">
            <a:extLst>
              <a:ext uri="{FF2B5EF4-FFF2-40B4-BE49-F238E27FC236}">
                <a16:creationId xmlns:a16="http://schemas.microsoft.com/office/drawing/2014/main" id="{5E91FAA0-38AD-3F77-3109-9C2276EB7A29}"/>
              </a:ext>
            </a:extLst>
          </p:cNvPr>
          <p:cNvSpPr/>
          <p:nvPr/>
        </p:nvSpPr>
        <p:spPr>
          <a:xfrm>
            <a:off x="496119" y="2300511"/>
            <a:ext cx="4004965" cy="1291084"/>
          </a:xfrm>
          <a:prstGeom prst="roundRect">
            <a:avLst>
              <a:gd name="adj" fmla="val 4612"/>
            </a:avLst>
          </a:prstGeom>
          <a:solidFill>
            <a:srgbClr val="CCEEFF"/>
          </a:solidFill>
          <a:ln w="4763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it-IT" noProof="1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9E4C50BA-BBA0-A0C7-E23B-2F94755C5AA9}"/>
              </a:ext>
            </a:extLst>
          </p:cNvPr>
          <p:cNvSpPr/>
          <p:nvPr/>
        </p:nvSpPr>
        <p:spPr>
          <a:xfrm>
            <a:off x="642640" y="2447032"/>
            <a:ext cx="1870770" cy="2325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it-IT" sz="2400" b="1" noProof="1">
                <a:solidFill>
                  <a:srgbClr val="272525"/>
                </a:solidFill>
                <a:latin typeface="Calibri" panose="020F0502020204030204" pitchFamily="34" charset="0"/>
                <a:ea typeface="Petrona Bold" pitchFamily="34" charset="-122"/>
                <a:cs typeface="Calibri" panose="020F0502020204030204" pitchFamily="34" charset="0"/>
              </a:rPr>
              <a:t>Istruzioni Contestuali</a:t>
            </a:r>
            <a:endParaRPr lang="it-IT" sz="2400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490F922B-AE42-BC0F-D3CC-5CC1F7801D37}"/>
              </a:ext>
            </a:extLst>
          </p:cNvPr>
          <p:cNvSpPr/>
          <p:nvPr/>
        </p:nvSpPr>
        <p:spPr>
          <a:xfrm>
            <a:off x="642640" y="2764631"/>
            <a:ext cx="3711922" cy="680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it-IT" sz="1400" noProof="1">
                <a:solidFill>
                  <a:srgbClr val="272525"/>
                </a:solidFill>
                <a:latin typeface="Calibri" panose="020F0502020204030204" pitchFamily="34" charset="0"/>
                <a:ea typeface="Inter" pitchFamily="34" charset="-122"/>
                <a:cs typeface="Calibri" panose="020F0502020204030204" pitchFamily="34" charset="0"/>
              </a:rPr>
              <a:t>Attenersi alle istruzioni di compilazione presenti direttamente all'interno delle diverse sezioni del modulo PDF.</a:t>
            </a:r>
            <a:endParaRPr lang="it-IT" sz="1400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hape 4">
            <a:extLst>
              <a:ext uri="{FF2B5EF4-FFF2-40B4-BE49-F238E27FC236}">
                <a16:creationId xmlns:a16="http://schemas.microsoft.com/office/drawing/2014/main" id="{781C0D89-C803-4E3C-3166-C345C296FF23}"/>
              </a:ext>
            </a:extLst>
          </p:cNvPr>
          <p:cNvSpPr/>
          <p:nvPr/>
        </p:nvSpPr>
        <p:spPr>
          <a:xfrm>
            <a:off x="4642842" y="2300511"/>
            <a:ext cx="4005039" cy="1291084"/>
          </a:xfrm>
          <a:prstGeom prst="roundRect">
            <a:avLst>
              <a:gd name="adj" fmla="val 4612"/>
            </a:avLst>
          </a:prstGeom>
          <a:solidFill>
            <a:srgbClr val="CCEEFF"/>
          </a:solidFill>
          <a:ln w="4763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it-IT" noProof="1"/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E941337C-AE72-5DE3-F62F-638511FE114D}"/>
              </a:ext>
            </a:extLst>
          </p:cNvPr>
          <p:cNvSpPr/>
          <p:nvPr/>
        </p:nvSpPr>
        <p:spPr>
          <a:xfrm>
            <a:off x="4789363" y="2447032"/>
            <a:ext cx="1860649" cy="2325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it-IT" sz="2400" b="1" noProof="1">
                <a:solidFill>
                  <a:srgbClr val="272525"/>
                </a:solidFill>
                <a:latin typeface="Calibri" panose="020F0502020204030204" pitchFamily="34" charset="0"/>
                <a:ea typeface="Petrona Bold" pitchFamily="34" charset="-122"/>
                <a:cs typeface="Calibri" panose="020F0502020204030204" pitchFamily="34" charset="0"/>
              </a:rPr>
              <a:t>Assistenza</a:t>
            </a:r>
            <a:endParaRPr lang="it-IT" sz="2400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075C32FB-F79C-0741-F468-231E18463BC2}"/>
              </a:ext>
            </a:extLst>
          </p:cNvPr>
          <p:cNvSpPr/>
          <p:nvPr/>
        </p:nvSpPr>
        <p:spPr>
          <a:xfrm>
            <a:off x="4789363" y="2764631"/>
            <a:ext cx="3711997" cy="680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it-IT" sz="1400" noProof="1">
                <a:solidFill>
                  <a:srgbClr val="272525"/>
                </a:solidFill>
                <a:latin typeface="Calibri" panose="020F0502020204030204" pitchFamily="34" charset="0"/>
                <a:ea typeface="Inter" pitchFamily="34" charset="-122"/>
                <a:cs typeface="Calibri" panose="020F0502020204030204" pitchFamily="34" charset="0"/>
              </a:rPr>
              <a:t>Per ulteriori informazioni, fare riferimento alla Camera di Commercio dell'Emilia o consultare il sito ufficiale del bando.</a:t>
            </a:r>
            <a:endParaRPr lang="it-IT" sz="1400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677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149FF-4418-6E79-3F7F-F479EE942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6767DE9-0932-49FA-B6D8-6C751E152F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67"/>
          <a:stretch>
            <a:fillRect/>
          </a:stretch>
        </p:blipFill>
        <p:spPr>
          <a:xfrm>
            <a:off x="4453925" y="53289"/>
            <a:ext cx="4977241" cy="50565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AB9A7E-E943-F11B-8BA7-55759D7D3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1"/>
              <a:t>Compilazione Corretta vs. Non Ammessa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3FA3F-4577-85A7-C599-C7093FF75AC1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>
            <a:normAutofit/>
          </a:bodyPr>
          <a:lstStyle/>
          <a:p>
            <a:r>
              <a:rPr lang="it-IT" sz="2800" noProof="1"/>
              <a:t>Compilazione digitale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52C128E-B698-915F-385D-3E40FBA2FC8F}"/>
              </a:ext>
            </a:extLst>
          </p:cNvPr>
          <p:cNvGrpSpPr/>
          <p:nvPr/>
        </p:nvGrpSpPr>
        <p:grpSpPr>
          <a:xfrm>
            <a:off x="6100875" y="671446"/>
            <a:ext cx="1345631" cy="408837"/>
            <a:chOff x="3569271" y="2331604"/>
            <a:chExt cx="1345631" cy="408837"/>
          </a:xfrm>
        </p:grpSpPr>
        <p:sp>
          <p:nvSpPr>
            <p:cNvPr id="7" name="Shape 1">
              <a:extLst>
                <a:ext uri="{FF2B5EF4-FFF2-40B4-BE49-F238E27FC236}">
                  <a16:creationId xmlns:a16="http://schemas.microsoft.com/office/drawing/2014/main" id="{4D279917-EE94-7190-0C31-98C27018C123}"/>
                </a:ext>
              </a:extLst>
            </p:cNvPr>
            <p:cNvSpPr/>
            <p:nvPr/>
          </p:nvSpPr>
          <p:spPr>
            <a:xfrm>
              <a:off x="3569271" y="2331604"/>
              <a:ext cx="1345631" cy="307653"/>
            </a:xfrm>
            <a:prstGeom prst="roundRect">
              <a:avLst>
                <a:gd name="adj" fmla="val 19259"/>
              </a:avLst>
            </a:prstGeom>
            <a:solidFill>
              <a:srgbClr val="CCEEFF"/>
            </a:solidFill>
            <a:ln/>
          </p:spPr>
          <p:txBody>
            <a:bodyPr/>
            <a:lstStyle/>
            <a:p>
              <a:endParaRPr lang="it-IT" noProof="1"/>
            </a:p>
          </p:txBody>
        </p:sp>
        <p:sp>
          <p:nvSpPr>
            <p:cNvPr id="9" name="Text 2">
              <a:extLst>
                <a:ext uri="{FF2B5EF4-FFF2-40B4-BE49-F238E27FC236}">
                  <a16:creationId xmlns:a16="http://schemas.microsoft.com/office/drawing/2014/main" id="{1B41152A-1E8A-9C21-FC5F-3DE3F9F665E5}"/>
                </a:ext>
              </a:extLst>
            </p:cNvPr>
            <p:cNvSpPr/>
            <p:nvPr/>
          </p:nvSpPr>
          <p:spPr>
            <a:xfrm>
              <a:off x="3640294" y="2381297"/>
              <a:ext cx="1274608" cy="359144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ctr"/>
            <a:lstStyle/>
            <a:p>
              <a:pPr marL="0" indent="0" algn="l">
                <a:lnSpc>
                  <a:spcPts val="850"/>
                </a:lnSpc>
                <a:buNone/>
              </a:pPr>
              <a:r>
                <a:rPr lang="it-IT" sz="1600" noProof="1">
                  <a:solidFill>
                    <a:srgbClr val="000000"/>
                  </a:solidFill>
                  <a:latin typeface="Inter" pitchFamily="34" charset="0"/>
                  <a:ea typeface="Inter" pitchFamily="34" charset="-122"/>
                  <a:cs typeface="Inter" pitchFamily="34" charset="-120"/>
                </a:rPr>
                <a:t>✅</a:t>
              </a:r>
              <a:r>
                <a:rPr lang="it-IT" sz="1600" noProof="1">
                  <a:solidFill>
                    <a:srgbClr val="272525"/>
                  </a:solidFill>
                  <a:latin typeface="Inter" pitchFamily="34" charset="0"/>
                  <a:ea typeface="Inter" pitchFamily="34" charset="-122"/>
                  <a:cs typeface="Inter" pitchFamily="34" charset="-120"/>
                </a:rPr>
                <a:t> </a:t>
              </a:r>
              <a:r>
                <a:rPr lang="it-IT" noProof="1">
                  <a:solidFill>
                    <a:srgbClr val="272525"/>
                  </a:solidFill>
                  <a:latin typeface="Calibri" panose="020F0502020204030204" pitchFamily="34" charset="0"/>
                  <a:ea typeface="Inter" pitchFamily="34" charset="-122"/>
                  <a:cs typeface="Calibri" panose="020F0502020204030204" pitchFamily="34" charset="0"/>
                </a:rPr>
                <a:t>AMMESSA</a:t>
              </a:r>
              <a:endParaRPr lang="it-IT" sz="1400" noProof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02E9D21-ED82-1802-8DC8-228D6A327AD5}"/>
              </a:ext>
            </a:extLst>
          </p:cNvPr>
          <p:cNvGrpSpPr/>
          <p:nvPr/>
        </p:nvGrpSpPr>
        <p:grpSpPr>
          <a:xfrm>
            <a:off x="282633" y="3471733"/>
            <a:ext cx="4055100" cy="986911"/>
            <a:chOff x="3925119" y="3154337"/>
            <a:chExt cx="4055100" cy="986911"/>
          </a:xfrm>
        </p:grpSpPr>
        <p:sp>
          <p:nvSpPr>
            <p:cNvPr id="13" name="Shape 3">
              <a:extLst>
                <a:ext uri="{FF2B5EF4-FFF2-40B4-BE49-F238E27FC236}">
                  <a16:creationId xmlns:a16="http://schemas.microsoft.com/office/drawing/2014/main" id="{E5EA541E-08C8-EACF-06FB-3846FCC9938A}"/>
                </a:ext>
              </a:extLst>
            </p:cNvPr>
            <p:cNvSpPr/>
            <p:nvPr/>
          </p:nvSpPr>
          <p:spPr>
            <a:xfrm>
              <a:off x="3925119" y="3154337"/>
              <a:ext cx="3873731" cy="986911"/>
            </a:xfrm>
            <a:prstGeom prst="roundRect">
              <a:avLst>
                <a:gd name="adj" fmla="val 7181"/>
              </a:avLst>
            </a:prstGeom>
            <a:solidFill>
              <a:srgbClr val="FCF2B5"/>
            </a:solidFill>
            <a:ln/>
          </p:spPr>
          <p:txBody>
            <a:bodyPr/>
            <a:lstStyle/>
            <a:p>
              <a:endParaRPr lang="it-IT" noProof="1"/>
            </a:p>
          </p:txBody>
        </p:sp>
        <p:pic>
          <p:nvPicPr>
            <p:cNvPr id="14" name="Image 1" descr="preencoded.png">
              <a:extLst>
                <a:ext uri="{FF2B5EF4-FFF2-40B4-BE49-F238E27FC236}">
                  <a16:creationId xmlns:a16="http://schemas.microsoft.com/office/drawing/2014/main" id="{372384DA-7AD6-2C49-F84D-829C5CFB0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66877" y="3369394"/>
              <a:ext cx="177180" cy="141759"/>
            </a:xfrm>
            <a:prstGeom prst="rect">
              <a:avLst/>
            </a:prstGeom>
          </p:spPr>
        </p:pic>
        <p:sp>
          <p:nvSpPr>
            <p:cNvPr id="15" name="Text 4">
              <a:extLst>
                <a:ext uri="{FF2B5EF4-FFF2-40B4-BE49-F238E27FC236}">
                  <a16:creationId xmlns:a16="http://schemas.microsoft.com/office/drawing/2014/main" id="{7BC8508D-B202-C660-268F-83BBB16CD673}"/>
                </a:ext>
              </a:extLst>
            </p:cNvPr>
            <p:cNvSpPr/>
            <p:nvPr/>
          </p:nvSpPr>
          <p:spPr>
            <a:xfrm>
              <a:off x="4385817" y="3331518"/>
              <a:ext cx="3594402" cy="45362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1750"/>
                </a:lnSpc>
                <a:buNone/>
              </a:pPr>
              <a:r>
                <a:rPr lang="it-IT" sz="1100" noProof="1">
                  <a:solidFill>
                    <a:srgbClr val="000000"/>
                  </a:solidFill>
                  <a:latin typeface="Inter" pitchFamily="34" charset="0"/>
                  <a:ea typeface="Inter" pitchFamily="34" charset="-122"/>
                  <a:cs typeface="Inter" pitchFamily="34" charset="-120"/>
                </a:rPr>
                <a:t>Il modulo va compilato </a:t>
              </a:r>
              <a:r>
                <a:rPr lang="it-IT" sz="1100" b="1" noProof="1">
                  <a:solidFill>
                    <a:srgbClr val="000000"/>
                  </a:solidFill>
                  <a:latin typeface="Inter" pitchFamily="34" charset="0"/>
                  <a:ea typeface="Inter" pitchFamily="34" charset="-122"/>
                  <a:cs typeface="Inter" pitchFamily="34" charset="-120"/>
                </a:rPr>
                <a:t>esclusivamente in formato digitale</a:t>
              </a:r>
              <a:r>
                <a:rPr lang="it-IT" sz="1100" noProof="1">
                  <a:solidFill>
                    <a:srgbClr val="000000"/>
                  </a:solidFill>
                  <a:latin typeface="Inter" pitchFamily="34" charset="0"/>
                  <a:ea typeface="Inter" pitchFamily="34" charset="-122"/>
                  <a:cs typeface="Inter" pitchFamily="34" charset="-120"/>
                </a:rPr>
                <a:t>. Le compilazioni manuali sono causa di esclusione.</a:t>
              </a:r>
              <a:endParaRPr lang="it-IT" sz="1100" noProof="1"/>
            </a:p>
          </p:txBody>
        </p:sp>
      </p:grpSp>
    </p:spTree>
    <p:extLst>
      <p:ext uri="{BB962C8B-B14F-4D97-AF65-F5344CB8AC3E}">
        <p14:creationId xmlns:p14="http://schemas.microsoft.com/office/powerpoint/2010/main" val="2490577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3F2C0-1BAE-1BB9-7B26-0A671DEAC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A86FF-6604-6D77-3C8C-3A170EE17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1"/>
              <a:t>Compilazione Corretta vs. Non Ammessa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F1DB7-8FB9-26F7-A9F6-6ACA5556390B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>
            <a:normAutofit/>
          </a:bodyPr>
          <a:lstStyle/>
          <a:p>
            <a:r>
              <a:rPr lang="it-IT" sz="2800" noProof="1"/>
              <a:t>Compilazione manuale</a:t>
            </a:r>
          </a:p>
        </p:txBody>
      </p:sp>
      <p:pic>
        <p:nvPicPr>
          <p:cNvPr id="6" name="Image 1" descr="preencoded.png">
            <a:extLst>
              <a:ext uri="{FF2B5EF4-FFF2-40B4-BE49-F238E27FC236}">
                <a16:creationId xmlns:a16="http://schemas.microsoft.com/office/drawing/2014/main" id="{564177DC-9364-C585-3732-0C0FBF266D8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8556" r="8556"/>
          <a:stretch>
            <a:fillRect/>
          </a:stretch>
        </p:blipFill>
        <p:spPr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3AADB0A-1969-835C-3954-5B0020AC0800}"/>
              </a:ext>
            </a:extLst>
          </p:cNvPr>
          <p:cNvGrpSpPr/>
          <p:nvPr/>
        </p:nvGrpSpPr>
        <p:grpSpPr>
          <a:xfrm>
            <a:off x="6100875" y="671446"/>
            <a:ext cx="1841558" cy="408837"/>
            <a:chOff x="3569271" y="2331604"/>
            <a:chExt cx="1841558" cy="408837"/>
          </a:xfrm>
        </p:grpSpPr>
        <p:sp>
          <p:nvSpPr>
            <p:cNvPr id="9" name="Shape 1">
              <a:extLst>
                <a:ext uri="{FF2B5EF4-FFF2-40B4-BE49-F238E27FC236}">
                  <a16:creationId xmlns:a16="http://schemas.microsoft.com/office/drawing/2014/main" id="{34AD2BE0-9943-ED8F-29A9-580610EAEE37}"/>
                </a:ext>
              </a:extLst>
            </p:cNvPr>
            <p:cNvSpPr/>
            <p:nvPr/>
          </p:nvSpPr>
          <p:spPr>
            <a:xfrm>
              <a:off x="3569271" y="2331604"/>
              <a:ext cx="1841558" cy="307653"/>
            </a:xfrm>
            <a:prstGeom prst="roundRect">
              <a:avLst>
                <a:gd name="adj" fmla="val 19259"/>
              </a:avLst>
            </a:prstGeom>
            <a:solidFill>
              <a:srgbClr val="CCEEFF"/>
            </a:solidFill>
            <a:ln/>
          </p:spPr>
          <p:txBody>
            <a:bodyPr/>
            <a:lstStyle/>
            <a:p>
              <a:endParaRPr lang="it-IT" noProof="1"/>
            </a:p>
          </p:txBody>
        </p:sp>
        <p:sp>
          <p:nvSpPr>
            <p:cNvPr id="10" name="Text 2">
              <a:extLst>
                <a:ext uri="{FF2B5EF4-FFF2-40B4-BE49-F238E27FC236}">
                  <a16:creationId xmlns:a16="http://schemas.microsoft.com/office/drawing/2014/main" id="{270DE766-0793-E1F9-EDB8-ADD4464599D3}"/>
                </a:ext>
              </a:extLst>
            </p:cNvPr>
            <p:cNvSpPr/>
            <p:nvPr/>
          </p:nvSpPr>
          <p:spPr>
            <a:xfrm>
              <a:off x="3640293" y="2381297"/>
              <a:ext cx="1710079" cy="359144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ctr"/>
            <a:lstStyle/>
            <a:p>
              <a:pPr>
                <a:lnSpc>
                  <a:spcPts val="850"/>
                </a:lnSpc>
              </a:pPr>
              <a:r>
                <a:rPr lang="it-IT" sz="1200" noProof="1">
                  <a:solidFill>
                    <a:srgbClr val="000000"/>
                  </a:solidFill>
                  <a:latin typeface="Inter" pitchFamily="34" charset="0"/>
                  <a:ea typeface="Inter" pitchFamily="34" charset="-122"/>
                  <a:cs typeface="Inter" pitchFamily="34" charset="-120"/>
                </a:rPr>
                <a:t>❌</a:t>
              </a:r>
              <a:r>
                <a:rPr lang="it-IT" sz="1600" noProof="1">
                  <a:solidFill>
                    <a:srgbClr val="272525"/>
                  </a:solidFill>
                  <a:latin typeface="Inter" pitchFamily="34" charset="0"/>
                  <a:ea typeface="Inter" pitchFamily="34" charset="-122"/>
                  <a:cs typeface="Inter" pitchFamily="34" charset="-120"/>
                </a:rPr>
                <a:t> NON </a:t>
              </a:r>
              <a:r>
                <a:rPr lang="it-IT" noProof="1">
                  <a:solidFill>
                    <a:srgbClr val="272525"/>
                  </a:solidFill>
                  <a:latin typeface="Calibri" panose="020F0502020204030204" pitchFamily="34" charset="0"/>
                  <a:ea typeface="Inter" pitchFamily="34" charset="-122"/>
                  <a:cs typeface="Calibri" panose="020F0502020204030204" pitchFamily="34" charset="0"/>
                </a:rPr>
                <a:t>AMMESSA</a:t>
              </a:r>
              <a:endParaRPr lang="it-IT" sz="1400" noProof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4EB153-6A3F-670C-83F9-AFDD3BEE13B1}"/>
              </a:ext>
            </a:extLst>
          </p:cNvPr>
          <p:cNvGrpSpPr/>
          <p:nvPr/>
        </p:nvGrpSpPr>
        <p:grpSpPr>
          <a:xfrm>
            <a:off x="282633" y="3471733"/>
            <a:ext cx="4055100" cy="986911"/>
            <a:chOff x="3925119" y="3154337"/>
            <a:chExt cx="4055100" cy="986911"/>
          </a:xfrm>
        </p:grpSpPr>
        <p:sp>
          <p:nvSpPr>
            <p:cNvPr id="12" name="Shape 3">
              <a:extLst>
                <a:ext uri="{FF2B5EF4-FFF2-40B4-BE49-F238E27FC236}">
                  <a16:creationId xmlns:a16="http://schemas.microsoft.com/office/drawing/2014/main" id="{6FA8E229-C225-9CBD-E4AD-F433FF2C71E5}"/>
                </a:ext>
              </a:extLst>
            </p:cNvPr>
            <p:cNvSpPr/>
            <p:nvPr/>
          </p:nvSpPr>
          <p:spPr>
            <a:xfrm>
              <a:off x="3925119" y="3154337"/>
              <a:ext cx="3873731" cy="986911"/>
            </a:xfrm>
            <a:prstGeom prst="roundRect">
              <a:avLst>
                <a:gd name="adj" fmla="val 7181"/>
              </a:avLst>
            </a:prstGeom>
            <a:solidFill>
              <a:srgbClr val="FCF2B5"/>
            </a:solidFill>
            <a:ln/>
          </p:spPr>
          <p:txBody>
            <a:bodyPr/>
            <a:lstStyle/>
            <a:p>
              <a:endParaRPr lang="it-IT" noProof="1"/>
            </a:p>
          </p:txBody>
        </p:sp>
        <p:pic>
          <p:nvPicPr>
            <p:cNvPr id="13" name="Image 1" descr="preencoded.png">
              <a:extLst>
                <a:ext uri="{FF2B5EF4-FFF2-40B4-BE49-F238E27FC236}">
                  <a16:creationId xmlns:a16="http://schemas.microsoft.com/office/drawing/2014/main" id="{7DE33491-67D5-F7E6-984B-01253F2C7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66877" y="3369394"/>
              <a:ext cx="177180" cy="141759"/>
            </a:xfrm>
            <a:prstGeom prst="rect">
              <a:avLst/>
            </a:prstGeom>
          </p:spPr>
        </p:pic>
        <p:sp>
          <p:nvSpPr>
            <p:cNvPr id="14" name="Text 4">
              <a:extLst>
                <a:ext uri="{FF2B5EF4-FFF2-40B4-BE49-F238E27FC236}">
                  <a16:creationId xmlns:a16="http://schemas.microsoft.com/office/drawing/2014/main" id="{980ADC13-52C2-F67C-34D0-D823390331B8}"/>
                </a:ext>
              </a:extLst>
            </p:cNvPr>
            <p:cNvSpPr/>
            <p:nvPr/>
          </p:nvSpPr>
          <p:spPr>
            <a:xfrm>
              <a:off x="4385817" y="3331518"/>
              <a:ext cx="3594402" cy="45362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1750"/>
                </a:lnSpc>
                <a:buNone/>
              </a:pPr>
              <a:r>
                <a:rPr lang="it-IT" sz="1100" noProof="1">
                  <a:solidFill>
                    <a:srgbClr val="000000"/>
                  </a:solidFill>
                  <a:latin typeface="Inter" pitchFamily="34" charset="0"/>
                  <a:ea typeface="Inter" pitchFamily="34" charset="-122"/>
                  <a:cs typeface="Inter" pitchFamily="34" charset="-120"/>
                </a:rPr>
                <a:t>Il modulo va compilato </a:t>
              </a:r>
              <a:r>
                <a:rPr lang="it-IT" sz="1100" b="1" noProof="1">
                  <a:solidFill>
                    <a:srgbClr val="000000"/>
                  </a:solidFill>
                  <a:latin typeface="Inter" pitchFamily="34" charset="0"/>
                  <a:ea typeface="Inter" pitchFamily="34" charset="-122"/>
                  <a:cs typeface="Inter" pitchFamily="34" charset="-120"/>
                </a:rPr>
                <a:t>esclusivamente in formato digitale</a:t>
              </a:r>
              <a:r>
                <a:rPr lang="it-IT" sz="1100" noProof="1">
                  <a:solidFill>
                    <a:srgbClr val="000000"/>
                  </a:solidFill>
                  <a:latin typeface="Inter" pitchFamily="34" charset="0"/>
                  <a:ea typeface="Inter" pitchFamily="34" charset="-122"/>
                  <a:cs typeface="Inter" pitchFamily="34" charset="-120"/>
                </a:rPr>
                <a:t>. Le compilazioni manuali sono causa di esclusione.</a:t>
              </a:r>
              <a:endParaRPr lang="it-IT" sz="1100" noProof="1"/>
            </a:p>
          </p:txBody>
        </p:sp>
      </p:grpSp>
    </p:spTree>
    <p:extLst>
      <p:ext uri="{BB962C8B-B14F-4D97-AF65-F5344CB8AC3E}">
        <p14:creationId xmlns:p14="http://schemas.microsoft.com/office/powerpoint/2010/main" val="1460661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E0DAC-17A7-C7FD-D562-CCF50AA2B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1"/>
              <a:t>Software consigliato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7F9DB7-FB93-5711-2FCC-60DA06AB71C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1125996" y="32043"/>
            <a:ext cx="2297336" cy="304839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A2C3AB-4A5A-547C-AE5B-C999016D70EE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anchor="b">
            <a:normAutofit/>
          </a:bodyPr>
          <a:lstStyle/>
          <a:p>
            <a:r>
              <a:rPr lang="it-IT" sz="1600" noProof="1">
                <a:solidFill>
                  <a:srgbClr val="272525"/>
                </a:solidFill>
                <a:ea typeface="Inter" pitchFamily="34" charset="-122"/>
              </a:rPr>
              <a:t>Per una corretta visualizzazione e compilazione del modulo, è raccomandato l'uso di </a:t>
            </a:r>
            <a:r>
              <a:rPr lang="it-IT" sz="1600" b="1" noProof="1">
                <a:solidFill>
                  <a:srgbClr val="272525"/>
                </a:solidFill>
                <a:ea typeface="Inter" pitchFamily="34" charset="-122"/>
              </a:rPr>
              <a:t>Adobe Acrobat Reader</a:t>
            </a:r>
            <a:r>
              <a:rPr lang="it-IT" sz="1600" noProof="1">
                <a:solidFill>
                  <a:srgbClr val="272525"/>
                </a:solidFill>
                <a:ea typeface="Inter" pitchFamily="34" charset="-122"/>
              </a:rPr>
              <a:t>.</a:t>
            </a:r>
            <a:endParaRPr lang="it-IT" sz="1600" noProof="1"/>
          </a:p>
          <a:p>
            <a:r>
              <a:rPr lang="it-IT" sz="1600" noProof="1">
                <a:solidFill>
                  <a:srgbClr val="272525"/>
                </a:solidFill>
                <a:ea typeface="Inter" pitchFamily="34" charset="-122"/>
              </a:rPr>
              <a:t>Il software è scaricabile gratuitamente al seguente link: </a:t>
            </a:r>
            <a:r>
              <a:rPr lang="it-IT" sz="1600" u="sng" noProof="1">
                <a:solidFill>
                  <a:srgbClr val="007EBD"/>
                </a:solidFill>
                <a:ea typeface="Inter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https://get.adobe.com/it/reader/</a:t>
            </a:r>
            <a:endParaRPr lang="it-IT" sz="1600" noProof="1"/>
          </a:p>
        </p:txBody>
      </p:sp>
    </p:spTree>
    <p:extLst>
      <p:ext uri="{BB962C8B-B14F-4D97-AF65-F5344CB8AC3E}">
        <p14:creationId xmlns:p14="http://schemas.microsoft.com/office/powerpoint/2010/main" val="1676369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FA6DE-1A08-AFBE-DC46-5F5CC2B31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1"/>
              <a:t>Compilazione </a:t>
            </a:r>
            <a:br>
              <a:rPr lang="it-IT" noProof="1"/>
            </a:br>
            <a:r>
              <a:rPr lang="it-IT" noProof="1"/>
              <a:t>dei campi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93774E5-6E17-BD22-72E0-21FEFAB55583}"/>
              </a:ext>
            </a:extLst>
          </p:cNvPr>
          <p:cNvGrpSpPr/>
          <p:nvPr/>
        </p:nvGrpSpPr>
        <p:grpSpPr>
          <a:xfrm>
            <a:off x="862477" y="1986757"/>
            <a:ext cx="2641774" cy="2000101"/>
            <a:chOff x="477069" y="1946002"/>
            <a:chExt cx="2641774" cy="2000101"/>
          </a:xfrm>
        </p:grpSpPr>
        <p:sp>
          <p:nvSpPr>
            <p:cNvPr id="5" name="Shape 1">
              <a:extLst>
                <a:ext uri="{FF2B5EF4-FFF2-40B4-BE49-F238E27FC236}">
                  <a16:creationId xmlns:a16="http://schemas.microsoft.com/office/drawing/2014/main" id="{00613598-897A-52B2-22F0-28CC608FEA7A}"/>
                </a:ext>
              </a:extLst>
            </p:cNvPr>
            <p:cNvSpPr/>
            <p:nvPr/>
          </p:nvSpPr>
          <p:spPr>
            <a:xfrm>
              <a:off x="496119" y="1946002"/>
              <a:ext cx="2622724" cy="2000101"/>
            </a:xfrm>
            <a:prstGeom prst="roundRect">
              <a:avLst>
                <a:gd name="adj" fmla="val 4572"/>
              </a:avLst>
            </a:prstGeom>
            <a:solidFill>
              <a:srgbClr val="FFFFFF">
                <a:alpha val="95000"/>
              </a:srgbClr>
            </a:solidFill>
            <a:ln w="19050">
              <a:solidFill>
                <a:srgbClr val="B2D4E5"/>
              </a:solidFill>
              <a:prstDash val="solid"/>
            </a:ln>
          </p:spPr>
          <p:txBody>
            <a:bodyPr/>
            <a:lstStyle/>
            <a:p>
              <a:endParaRPr lang="it-IT" noProof="1"/>
            </a:p>
          </p:txBody>
        </p:sp>
        <p:sp>
          <p:nvSpPr>
            <p:cNvPr id="6" name="Shape 2">
              <a:extLst>
                <a:ext uri="{FF2B5EF4-FFF2-40B4-BE49-F238E27FC236}">
                  <a16:creationId xmlns:a16="http://schemas.microsoft.com/office/drawing/2014/main" id="{D207ADA3-2B57-0FE7-66B6-9503586F27D8}"/>
                </a:ext>
              </a:extLst>
            </p:cNvPr>
            <p:cNvSpPr/>
            <p:nvPr/>
          </p:nvSpPr>
          <p:spPr>
            <a:xfrm>
              <a:off x="477069" y="1946002"/>
              <a:ext cx="76200" cy="2000101"/>
            </a:xfrm>
            <a:prstGeom prst="roundRect">
              <a:avLst>
                <a:gd name="adj" fmla="val 78140"/>
              </a:avLst>
            </a:prstGeom>
            <a:solidFill>
              <a:srgbClr val="007EBD"/>
            </a:solidFill>
            <a:ln/>
          </p:spPr>
          <p:txBody>
            <a:bodyPr/>
            <a:lstStyle/>
            <a:p>
              <a:endParaRPr lang="it-IT" noProof="1"/>
            </a:p>
          </p:txBody>
        </p:sp>
        <p:sp>
          <p:nvSpPr>
            <p:cNvPr id="7" name="Text 3">
              <a:extLst>
                <a:ext uri="{FF2B5EF4-FFF2-40B4-BE49-F238E27FC236}">
                  <a16:creationId xmlns:a16="http://schemas.microsoft.com/office/drawing/2014/main" id="{2FFC6732-D47C-D224-F05C-7A8E542FF9F6}"/>
                </a:ext>
              </a:extLst>
            </p:cNvPr>
            <p:cNvSpPr/>
            <p:nvPr/>
          </p:nvSpPr>
          <p:spPr>
            <a:xfrm>
              <a:off x="714077" y="2106811"/>
              <a:ext cx="1860649" cy="232544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1800"/>
                </a:lnSpc>
                <a:buNone/>
              </a:pPr>
              <a:r>
                <a:rPr lang="it-IT" sz="1600" b="1" noProof="1">
                  <a:solidFill>
                    <a:srgbClr val="272525"/>
                  </a:solidFill>
                  <a:latin typeface="Calibri" panose="020F0502020204030204" pitchFamily="34" charset="0"/>
                  <a:ea typeface="Petrona Bold" pitchFamily="34" charset="-122"/>
                  <a:cs typeface="Calibri" panose="020F0502020204030204" pitchFamily="34" charset="0"/>
                </a:rPr>
                <a:t>Anagrafica</a:t>
              </a:r>
              <a:endParaRPr lang="it-IT" sz="1600" noProof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 4">
              <a:extLst>
                <a:ext uri="{FF2B5EF4-FFF2-40B4-BE49-F238E27FC236}">
                  <a16:creationId xmlns:a16="http://schemas.microsoft.com/office/drawing/2014/main" id="{569D04ED-C8E5-738E-BDE4-B64D30621E24}"/>
                </a:ext>
              </a:extLst>
            </p:cNvPr>
            <p:cNvSpPr/>
            <p:nvPr/>
          </p:nvSpPr>
          <p:spPr>
            <a:xfrm>
              <a:off x="714077" y="2424410"/>
              <a:ext cx="2243956" cy="90725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1750"/>
                </a:lnSpc>
                <a:buNone/>
              </a:pPr>
              <a:r>
                <a:rPr lang="it-IT" sz="1400" noProof="1">
                  <a:solidFill>
                    <a:srgbClr val="272525"/>
                  </a:solidFill>
                  <a:latin typeface="Calibri" panose="020F0502020204030204" pitchFamily="34" charset="0"/>
                  <a:ea typeface="Inter" pitchFamily="34" charset="-122"/>
                  <a:cs typeface="Calibri" panose="020F0502020204030204" pitchFamily="34" charset="0"/>
                </a:rPr>
                <a:t>Compilare </a:t>
              </a:r>
              <a:r>
                <a:rPr lang="it-IT" sz="1400" b="1" noProof="1">
                  <a:solidFill>
                    <a:srgbClr val="272525"/>
                  </a:solidFill>
                  <a:latin typeface="Calibri" panose="020F0502020204030204" pitchFamily="34" charset="0"/>
                  <a:ea typeface="Inter" pitchFamily="34" charset="-122"/>
                  <a:cs typeface="Calibri" panose="020F0502020204030204" pitchFamily="34" charset="0"/>
                </a:rPr>
                <a:t>obbligatoriamente</a:t>
              </a:r>
              <a:r>
                <a:rPr lang="it-IT" sz="1400" noProof="1">
                  <a:solidFill>
                    <a:srgbClr val="272525"/>
                  </a:solidFill>
                  <a:latin typeface="Calibri" panose="020F0502020204030204" pitchFamily="34" charset="0"/>
                  <a:ea typeface="Inter" pitchFamily="34" charset="-122"/>
                  <a:cs typeface="Calibri" panose="020F0502020204030204" pitchFamily="34" charset="0"/>
                </a:rPr>
                <a:t> tutti i campi relativi ai dati personali e alle informazioni aziendali nella prima pagina.</a:t>
              </a:r>
              <a:endParaRPr lang="it-IT" sz="1400" noProof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9DD53EF-E325-A590-0294-25AE0645E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471" y="227374"/>
            <a:ext cx="3317376" cy="4688751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731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8FAB67-7192-D6A6-6C0C-FC026BAD5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15F77-8E00-72DC-302C-9DBEEDFC4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1"/>
              <a:t>Compilazione </a:t>
            </a:r>
            <a:br>
              <a:rPr lang="it-IT" noProof="1"/>
            </a:br>
            <a:r>
              <a:rPr lang="it-IT" noProof="1"/>
              <a:t>dei campi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F81637D-A98C-E0DD-9DD7-962F85B9B450}"/>
              </a:ext>
            </a:extLst>
          </p:cNvPr>
          <p:cNvGrpSpPr/>
          <p:nvPr/>
        </p:nvGrpSpPr>
        <p:grpSpPr>
          <a:xfrm>
            <a:off x="861089" y="1985123"/>
            <a:ext cx="2641774" cy="2000101"/>
            <a:chOff x="3241551" y="1946002"/>
            <a:chExt cx="2641774" cy="2000101"/>
          </a:xfrm>
        </p:grpSpPr>
        <p:sp>
          <p:nvSpPr>
            <p:cNvPr id="9" name="Shape 5">
              <a:extLst>
                <a:ext uri="{FF2B5EF4-FFF2-40B4-BE49-F238E27FC236}">
                  <a16:creationId xmlns:a16="http://schemas.microsoft.com/office/drawing/2014/main" id="{5825ABC4-5E8A-EA0B-5741-6DA511E123CB}"/>
                </a:ext>
              </a:extLst>
            </p:cNvPr>
            <p:cNvSpPr/>
            <p:nvPr/>
          </p:nvSpPr>
          <p:spPr>
            <a:xfrm>
              <a:off x="3260601" y="1946002"/>
              <a:ext cx="2622724" cy="2000101"/>
            </a:xfrm>
            <a:prstGeom prst="roundRect">
              <a:avLst>
                <a:gd name="adj" fmla="val 4572"/>
              </a:avLst>
            </a:prstGeom>
            <a:solidFill>
              <a:srgbClr val="FFFFFF">
                <a:alpha val="95000"/>
              </a:srgbClr>
            </a:solidFill>
            <a:ln w="19050">
              <a:solidFill>
                <a:srgbClr val="B2D4E5"/>
              </a:solidFill>
              <a:prstDash val="solid"/>
            </a:ln>
          </p:spPr>
          <p:txBody>
            <a:bodyPr/>
            <a:lstStyle/>
            <a:p>
              <a:endParaRPr lang="it-IT" noProof="1"/>
            </a:p>
          </p:txBody>
        </p:sp>
        <p:sp>
          <p:nvSpPr>
            <p:cNvPr id="10" name="Shape 6">
              <a:extLst>
                <a:ext uri="{FF2B5EF4-FFF2-40B4-BE49-F238E27FC236}">
                  <a16:creationId xmlns:a16="http://schemas.microsoft.com/office/drawing/2014/main" id="{FDC61DF1-F1B9-6E08-2BE0-43DF9ADFF4F3}"/>
                </a:ext>
              </a:extLst>
            </p:cNvPr>
            <p:cNvSpPr/>
            <p:nvPr/>
          </p:nvSpPr>
          <p:spPr>
            <a:xfrm>
              <a:off x="3241551" y="1946002"/>
              <a:ext cx="76200" cy="2000101"/>
            </a:xfrm>
            <a:prstGeom prst="roundRect">
              <a:avLst>
                <a:gd name="adj" fmla="val 78140"/>
              </a:avLst>
            </a:prstGeom>
            <a:solidFill>
              <a:srgbClr val="007EBD"/>
            </a:solidFill>
            <a:ln/>
          </p:spPr>
          <p:txBody>
            <a:bodyPr/>
            <a:lstStyle/>
            <a:p>
              <a:endParaRPr lang="it-IT" noProof="1"/>
            </a:p>
          </p:txBody>
        </p:sp>
        <p:sp>
          <p:nvSpPr>
            <p:cNvPr id="11" name="Text 7">
              <a:extLst>
                <a:ext uri="{FF2B5EF4-FFF2-40B4-BE49-F238E27FC236}">
                  <a16:creationId xmlns:a16="http://schemas.microsoft.com/office/drawing/2014/main" id="{4E544695-9CDF-3725-2769-002D2B13CC87}"/>
                </a:ext>
              </a:extLst>
            </p:cNvPr>
            <p:cNvSpPr/>
            <p:nvPr/>
          </p:nvSpPr>
          <p:spPr>
            <a:xfrm>
              <a:off x="3478560" y="2106811"/>
              <a:ext cx="1860649" cy="232544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1800"/>
                </a:lnSpc>
                <a:buNone/>
              </a:pPr>
              <a:r>
                <a:rPr lang="it-IT" sz="1600" b="1" noProof="1">
                  <a:solidFill>
                    <a:srgbClr val="272525"/>
                  </a:solidFill>
                  <a:latin typeface="Calibri" panose="020F0502020204030204" pitchFamily="34" charset="0"/>
                  <a:ea typeface="Petrona Bold" pitchFamily="34" charset="-122"/>
                  <a:cs typeface="Calibri" panose="020F0502020204030204" pitchFamily="34" charset="0"/>
                </a:rPr>
                <a:t>Selezione Multipla</a:t>
              </a:r>
              <a:endParaRPr lang="it-IT" sz="1600" noProof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 8">
              <a:extLst>
                <a:ext uri="{FF2B5EF4-FFF2-40B4-BE49-F238E27FC236}">
                  <a16:creationId xmlns:a16="http://schemas.microsoft.com/office/drawing/2014/main" id="{E29AB983-5747-1FC6-4115-08071E8EA096}"/>
                </a:ext>
              </a:extLst>
            </p:cNvPr>
            <p:cNvSpPr/>
            <p:nvPr/>
          </p:nvSpPr>
          <p:spPr>
            <a:xfrm>
              <a:off x="3478560" y="2424410"/>
              <a:ext cx="2243956" cy="113407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1750"/>
                </a:lnSpc>
                <a:buNone/>
              </a:pPr>
              <a:r>
                <a:rPr lang="it-IT" sz="1400" noProof="1">
                  <a:solidFill>
                    <a:srgbClr val="272525"/>
                  </a:solidFill>
                  <a:latin typeface="Calibri" panose="020F0502020204030204" pitchFamily="34" charset="0"/>
                  <a:ea typeface="Inter" pitchFamily="34" charset="-122"/>
                  <a:cs typeface="Calibri" panose="020F0502020204030204" pitchFamily="34" charset="0"/>
                </a:rPr>
                <a:t>Per le opzioni mutualmente esclusive, selezionare la voce pertinente. Il sistema garantisce che almeno un'opzione sia sempre attiva.</a:t>
              </a:r>
              <a:endParaRPr lang="it-IT" sz="1400" noProof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867A3EB-D923-2479-7CA0-818C7ACB4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651" y="769070"/>
            <a:ext cx="5065096" cy="94455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5198F59-5E10-97DD-13B5-AC1BD3DF0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258" y="2052262"/>
            <a:ext cx="5065096" cy="94455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FC85A4D-C865-0DD3-2984-8E24AAB4A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2650" y="3335455"/>
            <a:ext cx="5054703" cy="94261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1061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1F500-9452-C9D1-C1EF-99E6F1BC8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C564C-B72C-7643-A803-2B5AE6761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1"/>
              <a:t>Compilazione </a:t>
            </a:r>
            <a:br>
              <a:rPr lang="it-IT" noProof="1"/>
            </a:br>
            <a:r>
              <a:rPr lang="it-IT" noProof="1"/>
              <a:t>dei campi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10E4E4-5AAA-9643-CFB3-4B3732617A07}"/>
              </a:ext>
            </a:extLst>
          </p:cNvPr>
          <p:cNvGrpSpPr/>
          <p:nvPr/>
        </p:nvGrpSpPr>
        <p:grpSpPr>
          <a:xfrm>
            <a:off x="866321" y="1976230"/>
            <a:ext cx="2641774" cy="2000101"/>
            <a:chOff x="6006033" y="1946002"/>
            <a:chExt cx="2641774" cy="2000101"/>
          </a:xfrm>
        </p:grpSpPr>
        <p:sp>
          <p:nvSpPr>
            <p:cNvPr id="13" name="Shape 9">
              <a:extLst>
                <a:ext uri="{FF2B5EF4-FFF2-40B4-BE49-F238E27FC236}">
                  <a16:creationId xmlns:a16="http://schemas.microsoft.com/office/drawing/2014/main" id="{FC1E04EA-A170-F0B5-E1F5-0DC1EFB88780}"/>
                </a:ext>
              </a:extLst>
            </p:cNvPr>
            <p:cNvSpPr/>
            <p:nvPr/>
          </p:nvSpPr>
          <p:spPr>
            <a:xfrm>
              <a:off x="6025083" y="1946002"/>
              <a:ext cx="2622724" cy="2000101"/>
            </a:xfrm>
            <a:prstGeom prst="roundRect">
              <a:avLst>
                <a:gd name="adj" fmla="val 4572"/>
              </a:avLst>
            </a:prstGeom>
            <a:solidFill>
              <a:srgbClr val="FFFFFF">
                <a:alpha val="95000"/>
              </a:srgbClr>
            </a:solidFill>
            <a:ln w="19050">
              <a:solidFill>
                <a:srgbClr val="B2D4E5"/>
              </a:solidFill>
              <a:prstDash val="solid"/>
            </a:ln>
          </p:spPr>
          <p:txBody>
            <a:bodyPr/>
            <a:lstStyle/>
            <a:p>
              <a:endParaRPr lang="it-IT" noProof="1"/>
            </a:p>
          </p:txBody>
        </p:sp>
        <p:sp>
          <p:nvSpPr>
            <p:cNvPr id="14" name="Shape 10">
              <a:extLst>
                <a:ext uri="{FF2B5EF4-FFF2-40B4-BE49-F238E27FC236}">
                  <a16:creationId xmlns:a16="http://schemas.microsoft.com/office/drawing/2014/main" id="{A0A345E5-F18F-6912-FCBE-312245665926}"/>
                </a:ext>
              </a:extLst>
            </p:cNvPr>
            <p:cNvSpPr/>
            <p:nvPr/>
          </p:nvSpPr>
          <p:spPr>
            <a:xfrm>
              <a:off x="6006033" y="1946002"/>
              <a:ext cx="76200" cy="2000101"/>
            </a:xfrm>
            <a:prstGeom prst="roundRect">
              <a:avLst>
                <a:gd name="adj" fmla="val 78140"/>
              </a:avLst>
            </a:prstGeom>
            <a:solidFill>
              <a:srgbClr val="007EBD"/>
            </a:solidFill>
            <a:ln/>
          </p:spPr>
          <p:txBody>
            <a:bodyPr/>
            <a:lstStyle/>
            <a:p>
              <a:endParaRPr lang="it-IT" noProof="1"/>
            </a:p>
          </p:txBody>
        </p:sp>
        <p:sp>
          <p:nvSpPr>
            <p:cNvPr id="15" name="Text 11">
              <a:extLst>
                <a:ext uri="{FF2B5EF4-FFF2-40B4-BE49-F238E27FC236}">
                  <a16:creationId xmlns:a16="http://schemas.microsoft.com/office/drawing/2014/main" id="{65FCD419-2D32-BBA2-0F0F-11C3AABD4150}"/>
                </a:ext>
              </a:extLst>
            </p:cNvPr>
            <p:cNvSpPr/>
            <p:nvPr/>
          </p:nvSpPr>
          <p:spPr>
            <a:xfrm>
              <a:off x="6243042" y="2106811"/>
              <a:ext cx="1860649" cy="232544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1800"/>
                </a:lnSpc>
                <a:buNone/>
              </a:pPr>
              <a:r>
                <a:rPr lang="it-IT" sz="1600" b="1" noProof="1">
                  <a:solidFill>
                    <a:srgbClr val="272525"/>
                  </a:solidFill>
                  <a:latin typeface="Calibri" panose="020F0502020204030204" pitchFamily="34" charset="0"/>
                  <a:ea typeface="Petrona Bold" pitchFamily="34" charset="-122"/>
                  <a:cs typeface="Calibri" panose="020F0502020204030204" pitchFamily="34" charset="0"/>
                </a:rPr>
                <a:t>Scelta dell'Intervento</a:t>
              </a:r>
              <a:endParaRPr lang="it-IT" sz="1600" noProof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Text 12">
              <a:extLst>
                <a:ext uri="{FF2B5EF4-FFF2-40B4-BE49-F238E27FC236}">
                  <a16:creationId xmlns:a16="http://schemas.microsoft.com/office/drawing/2014/main" id="{1231638C-B368-6A07-F5D8-C9686E30D17A}"/>
                </a:ext>
              </a:extLst>
            </p:cNvPr>
            <p:cNvSpPr/>
            <p:nvPr/>
          </p:nvSpPr>
          <p:spPr>
            <a:xfrm>
              <a:off x="6243042" y="2424410"/>
              <a:ext cx="2243956" cy="136088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1750"/>
                </a:lnSpc>
                <a:buNone/>
              </a:pPr>
              <a:r>
                <a:rPr lang="it-IT" sz="1400" noProof="1">
                  <a:solidFill>
                    <a:srgbClr val="272525"/>
                  </a:solidFill>
                  <a:latin typeface="Calibri" panose="020F0502020204030204" pitchFamily="34" charset="0"/>
                  <a:ea typeface="Inter" pitchFamily="34" charset="-122"/>
                  <a:cs typeface="Calibri" panose="020F0502020204030204" pitchFamily="34" charset="0"/>
                </a:rPr>
                <a:t>Attenzione alla selezione della tipologia di intervento. Se non viene selezionata l'</a:t>
              </a:r>
              <a:r>
                <a:rPr lang="it-IT" sz="1400" b="1" noProof="1">
                  <a:solidFill>
                    <a:srgbClr val="272525"/>
                  </a:solidFill>
                  <a:latin typeface="Calibri" panose="020F0502020204030204" pitchFamily="34" charset="0"/>
                  <a:ea typeface="Inter" pitchFamily="34" charset="-122"/>
                  <a:cs typeface="Calibri" panose="020F0502020204030204" pitchFamily="34" charset="0"/>
                </a:rPr>
                <a:t>opzione A</a:t>
              </a:r>
              <a:r>
                <a:rPr lang="it-IT" sz="1400" noProof="1">
                  <a:solidFill>
                    <a:srgbClr val="272525"/>
                  </a:solidFill>
                  <a:latin typeface="Calibri" panose="020F0502020204030204" pitchFamily="34" charset="0"/>
                  <a:ea typeface="Inter" pitchFamily="34" charset="-122"/>
                  <a:cs typeface="Calibri" panose="020F0502020204030204" pitchFamily="34" charset="0"/>
                </a:rPr>
                <a:t> (partecipazione a fiere), la sede della fiera verrà automaticamente ignorata.</a:t>
              </a:r>
              <a:endParaRPr lang="it-IT" sz="1400" noProof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1477983-1A1F-8E37-ACF0-D1DDC9174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5648" y="992804"/>
            <a:ext cx="5065096" cy="132918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9517CF-824D-B1F1-54FD-6468C8582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5648" y="2706733"/>
            <a:ext cx="5065096" cy="132918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7256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03D3BA-645A-C6AE-0D4D-B1F33807F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1240258D-B0B7-B0A0-07A2-DD738C1F5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884" y="147874"/>
            <a:ext cx="3799550" cy="448402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E6872B-E0F4-1D97-CE17-B78F07E71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1"/>
              <a:t>Tabelle e formati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A3DE48DE-92BD-6CCC-5B9C-3076EB14247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5170" r="5170"/>
          <a:stretch>
            <a:fillRect/>
          </a:stretch>
        </p:blipFill>
        <p:spPr>
          <a:xfrm>
            <a:off x="216846" y="0"/>
            <a:ext cx="1339901" cy="150191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27543EB-7691-524F-1265-F187F2769B13}"/>
              </a:ext>
            </a:extLst>
          </p:cNvPr>
          <p:cNvGrpSpPr/>
          <p:nvPr/>
        </p:nvGrpSpPr>
        <p:grpSpPr>
          <a:xfrm>
            <a:off x="886796" y="2709261"/>
            <a:ext cx="2641774" cy="2000101"/>
            <a:chOff x="6006033" y="1946002"/>
            <a:chExt cx="2641774" cy="2000101"/>
          </a:xfrm>
        </p:grpSpPr>
        <p:sp>
          <p:nvSpPr>
            <p:cNvPr id="5" name="Shape 9">
              <a:extLst>
                <a:ext uri="{FF2B5EF4-FFF2-40B4-BE49-F238E27FC236}">
                  <a16:creationId xmlns:a16="http://schemas.microsoft.com/office/drawing/2014/main" id="{F4AF7FFE-129A-D73D-3F20-F33E46F2BB4B}"/>
                </a:ext>
              </a:extLst>
            </p:cNvPr>
            <p:cNvSpPr/>
            <p:nvPr/>
          </p:nvSpPr>
          <p:spPr>
            <a:xfrm>
              <a:off x="6025083" y="1946002"/>
              <a:ext cx="2622724" cy="2000101"/>
            </a:xfrm>
            <a:prstGeom prst="roundRect">
              <a:avLst>
                <a:gd name="adj" fmla="val 4572"/>
              </a:avLst>
            </a:prstGeom>
            <a:solidFill>
              <a:srgbClr val="FFFFFF">
                <a:alpha val="95000"/>
              </a:srgbClr>
            </a:solidFill>
            <a:ln w="19050">
              <a:solidFill>
                <a:srgbClr val="B2D4E5"/>
              </a:solidFill>
              <a:prstDash val="solid"/>
            </a:ln>
          </p:spPr>
          <p:txBody>
            <a:bodyPr/>
            <a:lstStyle/>
            <a:p>
              <a:endParaRPr lang="it-IT" noProof="1"/>
            </a:p>
          </p:txBody>
        </p:sp>
        <p:sp>
          <p:nvSpPr>
            <p:cNvPr id="6" name="Shape 10">
              <a:extLst>
                <a:ext uri="{FF2B5EF4-FFF2-40B4-BE49-F238E27FC236}">
                  <a16:creationId xmlns:a16="http://schemas.microsoft.com/office/drawing/2014/main" id="{E07D3AB6-AC5B-8668-6DD8-EC5122408346}"/>
                </a:ext>
              </a:extLst>
            </p:cNvPr>
            <p:cNvSpPr/>
            <p:nvPr/>
          </p:nvSpPr>
          <p:spPr>
            <a:xfrm>
              <a:off x="6006033" y="1946002"/>
              <a:ext cx="76200" cy="2000101"/>
            </a:xfrm>
            <a:prstGeom prst="roundRect">
              <a:avLst>
                <a:gd name="adj" fmla="val 78140"/>
              </a:avLst>
            </a:prstGeom>
            <a:solidFill>
              <a:srgbClr val="007EBD"/>
            </a:solidFill>
            <a:ln/>
          </p:spPr>
          <p:txBody>
            <a:bodyPr/>
            <a:lstStyle/>
            <a:p>
              <a:endParaRPr lang="it-IT" noProof="1"/>
            </a:p>
          </p:txBody>
        </p:sp>
        <p:sp>
          <p:nvSpPr>
            <p:cNvPr id="7" name="Text 11">
              <a:extLst>
                <a:ext uri="{FF2B5EF4-FFF2-40B4-BE49-F238E27FC236}">
                  <a16:creationId xmlns:a16="http://schemas.microsoft.com/office/drawing/2014/main" id="{B4EB0255-CFBD-55F3-6ADE-19DE2E763C58}"/>
                </a:ext>
              </a:extLst>
            </p:cNvPr>
            <p:cNvSpPr/>
            <p:nvPr/>
          </p:nvSpPr>
          <p:spPr>
            <a:xfrm>
              <a:off x="6243042" y="2106811"/>
              <a:ext cx="1860649" cy="232544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1800"/>
                </a:lnSpc>
                <a:buNone/>
              </a:pPr>
              <a:r>
                <a:rPr lang="it-IT" sz="1600" b="1" noProof="1">
                  <a:solidFill>
                    <a:srgbClr val="272525"/>
                  </a:solidFill>
                  <a:latin typeface="Calibri" panose="020F0502020204030204" pitchFamily="34" charset="0"/>
                  <a:ea typeface="Petrona Bold" pitchFamily="34" charset="-122"/>
                  <a:cs typeface="Calibri" panose="020F0502020204030204" pitchFamily="34" charset="0"/>
                </a:rPr>
                <a:t>Calcoli automatici</a:t>
              </a:r>
              <a:endParaRPr lang="it-IT" sz="1600" noProof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 12">
              <a:extLst>
                <a:ext uri="{FF2B5EF4-FFF2-40B4-BE49-F238E27FC236}">
                  <a16:creationId xmlns:a16="http://schemas.microsoft.com/office/drawing/2014/main" id="{0EF1453B-DC5C-5CE5-E05E-2EEBFF82AE9A}"/>
                </a:ext>
              </a:extLst>
            </p:cNvPr>
            <p:cNvSpPr/>
            <p:nvPr/>
          </p:nvSpPr>
          <p:spPr>
            <a:xfrm>
              <a:off x="6243042" y="2424410"/>
              <a:ext cx="2243956" cy="136088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1750"/>
                </a:lnSpc>
                <a:buNone/>
              </a:pPr>
              <a:r>
                <a:rPr lang="it-IT" sz="1400" noProof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 campi "</a:t>
              </a:r>
              <a:r>
                <a:rPr lang="it-IT" sz="1400" b="1" noProof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Totali</a:t>
              </a:r>
              <a:r>
                <a:rPr lang="it-IT" sz="1400" noProof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" delle singole tipologie di spesa (pagine 3–7) sono pre-impostati per il calcolo automatico. Non intervenire manualmente.</a:t>
              </a:r>
            </a:p>
          </p:txBody>
        </p:sp>
      </p:grpSp>
      <p:sp>
        <p:nvSpPr>
          <p:cNvPr id="22" name="Right Arrow 21">
            <a:extLst>
              <a:ext uri="{FF2B5EF4-FFF2-40B4-BE49-F238E27FC236}">
                <a16:creationId xmlns:a16="http://schemas.microsoft.com/office/drawing/2014/main" id="{EA1A4AB8-140F-79BF-110E-ABBE09341407}"/>
              </a:ext>
            </a:extLst>
          </p:cNvPr>
          <p:cNvSpPr/>
          <p:nvPr/>
        </p:nvSpPr>
        <p:spPr>
          <a:xfrm>
            <a:off x="6856058" y="4209262"/>
            <a:ext cx="581891" cy="2843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noProof="1"/>
          </a:p>
        </p:txBody>
      </p:sp>
    </p:spTree>
    <p:extLst>
      <p:ext uri="{BB962C8B-B14F-4D97-AF65-F5344CB8AC3E}">
        <p14:creationId xmlns:p14="http://schemas.microsoft.com/office/powerpoint/2010/main" val="3143826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35E2D-30FB-CD52-2D32-A71839F5B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1A55902-0276-E7C6-8A0E-8A31A518C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884" y="147874"/>
            <a:ext cx="3799550" cy="448402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048D92-F6A5-3544-5C2E-6918F5BD5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1"/>
              <a:t>Tabelle e formati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8E82F107-3DA4-C345-3178-4405E1B6754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5170" r="5170"/>
          <a:stretch>
            <a:fillRect/>
          </a:stretch>
        </p:blipFill>
        <p:spPr>
          <a:xfrm>
            <a:off x="216846" y="0"/>
            <a:ext cx="1339901" cy="150191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E2F672C-3B5D-C9FF-1D47-3FF1A5B793F1}"/>
              </a:ext>
            </a:extLst>
          </p:cNvPr>
          <p:cNvGrpSpPr/>
          <p:nvPr/>
        </p:nvGrpSpPr>
        <p:grpSpPr>
          <a:xfrm>
            <a:off x="886796" y="2709261"/>
            <a:ext cx="2641774" cy="2000101"/>
            <a:chOff x="6006033" y="1946002"/>
            <a:chExt cx="2641774" cy="2000101"/>
          </a:xfrm>
        </p:grpSpPr>
        <p:sp>
          <p:nvSpPr>
            <p:cNvPr id="5" name="Shape 9">
              <a:extLst>
                <a:ext uri="{FF2B5EF4-FFF2-40B4-BE49-F238E27FC236}">
                  <a16:creationId xmlns:a16="http://schemas.microsoft.com/office/drawing/2014/main" id="{70246197-3C03-14EF-F989-6E7B6A655639}"/>
                </a:ext>
              </a:extLst>
            </p:cNvPr>
            <p:cNvSpPr/>
            <p:nvPr/>
          </p:nvSpPr>
          <p:spPr>
            <a:xfrm>
              <a:off x="6025083" y="1946002"/>
              <a:ext cx="2622724" cy="2000101"/>
            </a:xfrm>
            <a:prstGeom prst="roundRect">
              <a:avLst>
                <a:gd name="adj" fmla="val 4572"/>
              </a:avLst>
            </a:prstGeom>
            <a:solidFill>
              <a:srgbClr val="FFFFFF">
                <a:alpha val="95000"/>
              </a:srgbClr>
            </a:solidFill>
            <a:ln w="19050">
              <a:solidFill>
                <a:srgbClr val="B2D4E5"/>
              </a:solidFill>
              <a:prstDash val="solid"/>
            </a:ln>
          </p:spPr>
          <p:txBody>
            <a:bodyPr/>
            <a:lstStyle/>
            <a:p>
              <a:endParaRPr lang="it-IT" noProof="1"/>
            </a:p>
          </p:txBody>
        </p:sp>
        <p:sp>
          <p:nvSpPr>
            <p:cNvPr id="6" name="Shape 10">
              <a:extLst>
                <a:ext uri="{FF2B5EF4-FFF2-40B4-BE49-F238E27FC236}">
                  <a16:creationId xmlns:a16="http://schemas.microsoft.com/office/drawing/2014/main" id="{2C64D4DD-F81F-BD7E-034B-36C5896751CF}"/>
                </a:ext>
              </a:extLst>
            </p:cNvPr>
            <p:cNvSpPr/>
            <p:nvPr/>
          </p:nvSpPr>
          <p:spPr>
            <a:xfrm>
              <a:off x="6006033" y="1946002"/>
              <a:ext cx="76200" cy="2000101"/>
            </a:xfrm>
            <a:prstGeom prst="roundRect">
              <a:avLst>
                <a:gd name="adj" fmla="val 78140"/>
              </a:avLst>
            </a:prstGeom>
            <a:solidFill>
              <a:srgbClr val="007EBD"/>
            </a:solidFill>
            <a:ln/>
          </p:spPr>
          <p:txBody>
            <a:bodyPr/>
            <a:lstStyle/>
            <a:p>
              <a:endParaRPr lang="it-IT" noProof="1"/>
            </a:p>
          </p:txBody>
        </p:sp>
        <p:sp>
          <p:nvSpPr>
            <p:cNvPr id="7" name="Text 11">
              <a:extLst>
                <a:ext uri="{FF2B5EF4-FFF2-40B4-BE49-F238E27FC236}">
                  <a16:creationId xmlns:a16="http://schemas.microsoft.com/office/drawing/2014/main" id="{B0F97655-983C-4A3E-5E23-2F3F6151CEF8}"/>
                </a:ext>
              </a:extLst>
            </p:cNvPr>
            <p:cNvSpPr/>
            <p:nvPr/>
          </p:nvSpPr>
          <p:spPr>
            <a:xfrm>
              <a:off x="6243042" y="2106811"/>
              <a:ext cx="1860649" cy="232544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1800"/>
                </a:lnSpc>
                <a:buNone/>
              </a:pPr>
              <a:r>
                <a:rPr lang="it-IT" sz="1600" b="1" noProof="1">
                  <a:solidFill>
                    <a:srgbClr val="272525"/>
                  </a:solidFill>
                  <a:latin typeface="Calibri" panose="020F0502020204030204" pitchFamily="34" charset="0"/>
                  <a:ea typeface="Petrona Bold" pitchFamily="34" charset="-122"/>
                  <a:cs typeface="Calibri" panose="020F0502020204030204" pitchFamily="34" charset="0"/>
                </a:rPr>
                <a:t>Formato numerico</a:t>
              </a:r>
              <a:endParaRPr lang="it-IT" sz="1600" noProof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 12">
              <a:extLst>
                <a:ext uri="{FF2B5EF4-FFF2-40B4-BE49-F238E27FC236}">
                  <a16:creationId xmlns:a16="http://schemas.microsoft.com/office/drawing/2014/main" id="{76A82E49-552A-10F3-EFA1-CA05E313B75F}"/>
                </a:ext>
              </a:extLst>
            </p:cNvPr>
            <p:cNvSpPr/>
            <p:nvPr/>
          </p:nvSpPr>
          <p:spPr>
            <a:xfrm>
              <a:off x="6243042" y="2500164"/>
              <a:ext cx="2243956" cy="1285129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1750"/>
                </a:lnSpc>
                <a:buNone/>
              </a:pPr>
              <a:r>
                <a:rPr lang="it-IT" sz="1400" noProof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Utilizzare esclusivamente la virgola (,) come separatore decimale. L'uso del punto (.) potrebbe causare calcoli errati.</a:t>
              </a:r>
            </a:p>
            <a:p>
              <a:pPr marL="0" indent="0" algn="l">
                <a:lnSpc>
                  <a:spcPts val="1750"/>
                </a:lnSpc>
                <a:buNone/>
              </a:pPr>
              <a:r>
                <a:rPr lang="it-IT" sz="1400" noProof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Il simbolo € può essere usato indifferentemente.</a:t>
              </a:r>
            </a:p>
          </p:txBody>
        </p:sp>
      </p:grpSp>
      <p:sp>
        <p:nvSpPr>
          <p:cNvPr id="22" name="Right Arrow 21">
            <a:extLst>
              <a:ext uri="{FF2B5EF4-FFF2-40B4-BE49-F238E27FC236}">
                <a16:creationId xmlns:a16="http://schemas.microsoft.com/office/drawing/2014/main" id="{57B8908D-4B75-3B9D-53CA-8B4A3D221123}"/>
              </a:ext>
            </a:extLst>
          </p:cNvPr>
          <p:cNvSpPr/>
          <p:nvPr/>
        </p:nvSpPr>
        <p:spPr>
          <a:xfrm>
            <a:off x="6832700" y="704068"/>
            <a:ext cx="581891" cy="2843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noProof="1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B4231C11-874D-FDBA-467A-E54DC845D6E0}"/>
              </a:ext>
            </a:extLst>
          </p:cNvPr>
          <p:cNvSpPr/>
          <p:nvPr/>
        </p:nvSpPr>
        <p:spPr>
          <a:xfrm>
            <a:off x="6832699" y="1013923"/>
            <a:ext cx="581891" cy="2843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noProof="1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B3C12FCC-5DDF-2771-F158-C7451BFE0630}"/>
              </a:ext>
            </a:extLst>
          </p:cNvPr>
          <p:cNvSpPr/>
          <p:nvPr/>
        </p:nvSpPr>
        <p:spPr>
          <a:xfrm>
            <a:off x="6832700" y="1320832"/>
            <a:ext cx="581891" cy="2843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noProof="1"/>
          </a:p>
        </p:txBody>
      </p:sp>
    </p:spTree>
    <p:extLst>
      <p:ext uri="{BB962C8B-B14F-4D97-AF65-F5344CB8AC3E}">
        <p14:creationId xmlns:p14="http://schemas.microsoft.com/office/powerpoint/2010/main" val="28955106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mCom - Tema PPTX">
  <a:themeElements>
    <a:clrScheme name="CamComEmilia">
      <a:dk1>
        <a:srgbClr val="000000"/>
      </a:dk1>
      <a:lt1>
        <a:srgbClr val="FFFFFF"/>
      </a:lt1>
      <a:dk2>
        <a:srgbClr val="071D49"/>
      </a:dk2>
      <a:lt2>
        <a:srgbClr val="0092CC"/>
      </a:lt2>
      <a:accent1>
        <a:srgbClr val="071D49"/>
      </a:accent1>
      <a:accent2>
        <a:srgbClr val="7030A0"/>
      </a:accent2>
      <a:accent3>
        <a:srgbClr val="0092CC"/>
      </a:accent3>
      <a:accent4>
        <a:srgbClr val="84DCFE"/>
      </a:accent4>
      <a:accent5>
        <a:srgbClr val="D7EBEE"/>
      </a:accent5>
      <a:accent6>
        <a:srgbClr val="071D49"/>
      </a:accent6>
      <a:hlink>
        <a:srgbClr val="381750"/>
      </a:hlink>
      <a:folHlink>
        <a:srgbClr val="542378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Trama grung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mCom - Tema PPTX" id="{B0937E2F-B93C-4C8D-8AD0-7F7D0B5C3DEE}" vid="{DB7B212F-BC90-4023-AFD6-9AED86205D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CamCom - Tema PPTX</Template>
  <TotalTime>1401</TotalTime>
  <Words>332</Words>
  <Application>Microsoft Office PowerPoint</Application>
  <PresentationFormat>Presentazione su schermo (16:9)</PresentationFormat>
  <Paragraphs>45</Paragraphs>
  <Slides>12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Calibri</vt:lpstr>
      <vt:lpstr>Arial</vt:lpstr>
      <vt:lpstr>Inter</vt:lpstr>
      <vt:lpstr>CamCom - Tema PPTX</vt:lpstr>
      <vt:lpstr>Bando internazionalizzazione 2026</vt:lpstr>
      <vt:lpstr>Compilazione Corretta vs. Non Ammessa</vt:lpstr>
      <vt:lpstr>Compilazione Corretta vs. Non Ammessa</vt:lpstr>
      <vt:lpstr>Software consigliato</vt:lpstr>
      <vt:lpstr>Compilazione  dei campi</vt:lpstr>
      <vt:lpstr>Compilazione  dei campi</vt:lpstr>
      <vt:lpstr>Compilazione  dei campi</vt:lpstr>
      <vt:lpstr>Tabelle e formati</vt:lpstr>
      <vt:lpstr>Tabelle e formati</vt:lpstr>
      <vt:lpstr>Tabelle e formati</vt:lpstr>
      <vt:lpstr>Tabelle e formati</vt:lpstr>
      <vt:lpstr>Supporto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>cre0117</cp:lastModifiedBy>
  <cp:revision>25</cp:revision>
  <dcterms:created xsi:type="dcterms:W3CDTF">2026-05-14T15:01:34Z</dcterms:created>
  <dcterms:modified xsi:type="dcterms:W3CDTF">2026-05-21T07:02:18Z</dcterms:modified>
</cp:coreProperties>
</file>